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1B9285-2A43-C044-B037-D2D3210D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2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09310" y="28952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15127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/oto-invierno/&lt;id&gt;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168668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/oto-invierno/categoria/&lt;id&gt;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168668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/oto-invierno/categoria/&lt;id&gt;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08A4B0-D6A9-5B45-9AF9-4BCF7C11698E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oto-invierno-categoria</a:t>
            </a:r>
          </a:p>
          <a:p>
            <a:r>
              <a:rPr lang="es-MX" sz="1000" dirty="0"/>
              <a:t>oto-invierno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31</Words>
  <Application>Microsoft Macintosh PowerPoint</Application>
  <PresentationFormat>Panorámica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20</cp:revision>
  <dcterms:created xsi:type="dcterms:W3CDTF">2020-09-11T14:43:05Z</dcterms:created>
  <dcterms:modified xsi:type="dcterms:W3CDTF">2020-09-14T21:29:24Z</dcterms:modified>
</cp:coreProperties>
</file>