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745"/>
  </p:normalViewPr>
  <p:slideViewPr>
    <p:cSldViewPr snapToGrid="0" snapToObjects="1">
      <p:cViewPr varScale="1">
        <p:scale>
          <a:sx n="88" d="100"/>
          <a:sy n="88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1B9285-2A43-C044-B037-D2D3210D3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2" y="0"/>
            <a:ext cx="3295135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109310" y="289522"/>
            <a:ext cx="3363591" cy="1281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3712485" y="229628"/>
            <a:ext cx="1151277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/oto-invierno/&lt;id&gt;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530864"/>
            <a:ext cx="522509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  <a:p>
            <a:endParaRPr lang="es-MX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387F78-6643-9F4F-B047-2173B12F3A8B}"/>
              </a:ext>
            </a:extLst>
          </p:cNvPr>
          <p:cNvSpPr/>
          <p:nvPr/>
        </p:nvSpPr>
        <p:spPr>
          <a:xfrm>
            <a:off x="252984" y="1677728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0A8CF5-5413-0A46-A666-22D63AEC122C}"/>
              </a:ext>
            </a:extLst>
          </p:cNvPr>
          <p:cNvSpPr/>
          <p:nvPr/>
        </p:nvSpPr>
        <p:spPr>
          <a:xfrm>
            <a:off x="252983" y="3652832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88C574-B4FD-F440-BC68-3AEFBF2601C7}"/>
              </a:ext>
            </a:extLst>
          </p:cNvPr>
          <p:cNvSpPr txBox="1"/>
          <p:nvPr/>
        </p:nvSpPr>
        <p:spPr>
          <a:xfrm>
            <a:off x="3757986" y="1677728"/>
            <a:ext cx="1686680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/oto-invierno/categoria/&lt;id&gt;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0768CB-88D4-3040-BBB6-A877C725BC2D}"/>
              </a:ext>
            </a:extLst>
          </p:cNvPr>
          <p:cNvSpPr txBox="1"/>
          <p:nvPr/>
        </p:nvSpPr>
        <p:spPr>
          <a:xfrm>
            <a:off x="3712485" y="3652832"/>
            <a:ext cx="1686680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3</a:t>
            </a:r>
          </a:p>
          <a:p>
            <a:r>
              <a:rPr lang="es-MX" sz="1000" dirty="0"/>
              <a:t>/oto-invierno/categoria/&lt;id&gt;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D08A4B0-D6A9-5B45-9AF9-4BCF7C11698E}"/>
              </a:ext>
            </a:extLst>
          </p:cNvPr>
          <p:cNvSpPr txBox="1"/>
          <p:nvPr/>
        </p:nvSpPr>
        <p:spPr>
          <a:xfrm>
            <a:off x="6344066" y="5698965"/>
            <a:ext cx="5225097" cy="55399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JSON:</a:t>
            </a:r>
          </a:p>
          <a:p>
            <a:r>
              <a:rPr lang="es-MX" sz="1000" dirty="0"/>
              <a:t>oto-invierno-categoria</a:t>
            </a:r>
          </a:p>
          <a:p>
            <a:r>
              <a:rPr lang="es-MX" sz="1000" dirty="0"/>
              <a:t>oto-invierno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02FE13F-3197-A64E-A518-7A82C6AA0E5B}"/>
              </a:ext>
            </a:extLst>
          </p:cNvPr>
          <p:cNvSpPr txBox="1"/>
          <p:nvPr/>
        </p:nvSpPr>
        <p:spPr>
          <a:xfrm>
            <a:off x="5962878" y="2421729"/>
            <a:ext cx="5225097" cy="175432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3600" dirty="0">
                <a:solidFill>
                  <a:srgbClr val="FF0000"/>
                </a:solidFill>
              </a:rPr>
              <a:t>ELIMINADO!!!!  QUEDA PARAMETRIZADO EN EL DE REBAJAS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39</Words>
  <Application>Microsoft Macintosh PowerPoint</Application>
  <PresentationFormat>Panorámica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21</cp:revision>
  <dcterms:created xsi:type="dcterms:W3CDTF">2020-09-11T14:43:05Z</dcterms:created>
  <dcterms:modified xsi:type="dcterms:W3CDTF">2020-09-15T17:32:41Z</dcterms:modified>
</cp:coreProperties>
</file>