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D6FB7E-E41F-6D45-BEF5-C3C07ACC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8" y="0"/>
            <a:ext cx="3295135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09310" y="289522"/>
            <a:ext cx="3363591" cy="1281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886781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/rebajas/&lt;id&gt;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300032"/>
            <a:ext cx="5225097" cy="116955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r>
              <a:rPr lang="es-MX" sz="1000" dirty="0"/>
              <a:t>Rebjas por:</a:t>
            </a:r>
          </a:p>
          <a:p>
            <a:pPr marL="228600" indent="-228600">
              <a:buAutoNum type="alphaLcParenR"/>
            </a:pPr>
            <a:r>
              <a:rPr lang="es-MX" sz="1000" dirty="0"/>
              <a:t>id de temporada</a:t>
            </a:r>
          </a:p>
          <a:p>
            <a:pPr marL="228600" indent="-228600">
              <a:buAutoNum type="alphaLcParenR"/>
            </a:pPr>
            <a:r>
              <a:rPr lang="es-MX" sz="1000" dirty="0"/>
              <a:t>Id de categorias de productos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252984" y="1677728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252983" y="3652832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3757986" y="1677728"/>
            <a:ext cx="2324675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/rebajas/temporada/&lt;id&gt;/categoria/&lt;id&gt;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0768CB-88D4-3040-BBB6-A877C725BC2D}"/>
              </a:ext>
            </a:extLst>
          </p:cNvPr>
          <p:cNvSpPr txBox="1"/>
          <p:nvPr/>
        </p:nvSpPr>
        <p:spPr>
          <a:xfrm>
            <a:off x="3712485" y="3652832"/>
            <a:ext cx="2324675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 dirty="0"/>
              <a:t>/rebajas/temporada/&lt;id&gt;/categoria/&lt;id&gt;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8C5BB3-52A0-264A-8032-3F482C1E5599}"/>
              </a:ext>
            </a:extLst>
          </p:cNvPr>
          <p:cNvSpPr txBox="1"/>
          <p:nvPr/>
        </p:nvSpPr>
        <p:spPr>
          <a:xfrm>
            <a:off x="6344066" y="5698965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rebajas-categoria</a:t>
            </a:r>
          </a:p>
          <a:p>
            <a:r>
              <a:rPr lang="es-MX" sz="1000"/>
              <a:t>rebajas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50</Words>
  <Application>Microsoft Macintosh PowerPoint</Application>
  <PresentationFormat>Panorámica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20</cp:revision>
  <dcterms:created xsi:type="dcterms:W3CDTF">2020-09-11T14:43:05Z</dcterms:created>
  <dcterms:modified xsi:type="dcterms:W3CDTF">2020-09-15T17:42:28Z</dcterms:modified>
</cp:coreProperties>
</file>