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770FE8-3AAB-EC42-9D95-07810992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82880" y="30003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550424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/hombre/temporada/&lt;id&gt;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/hombre/temporada/&lt;id&gt;/categoria/&lt;id&gt;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235994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/>
              <a:t>/hombre</a:t>
            </a:r>
            <a:r>
              <a:rPr lang="es-MX" sz="1000" dirty="0"/>
              <a:t>/temporada/&lt;id&gt;/categoria/&lt;id&gt;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37</Words>
  <Application>Microsoft Macintosh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17</cp:revision>
  <dcterms:created xsi:type="dcterms:W3CDTF">2020-09-11T14:43:05Z</dcterms:created>
  <dcterms:modified xsi:type="dcterms:W3CDTF">2020-09-14T18:31:49Z</dcterms:modified>
</cp:coreProperties>
</file>