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745344-5476-5049-80CC-634A1AA9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8" y="0"/>
            <a:ext cx="2351314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392310" y="207056"/>
            <a:ext cx="2473984" cy="877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000321" y="207056"/>
            <a:ext cx="8098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/home/&lt;id&gt;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B7E43-DF5A-D344-A8F8-1A3EF00AEE32}"/>
              </a:ext>
            </a:extLst>
          </p:cNvPr>
          <p:cNvSpPr txBox="1"/>
          <p:nvPr/>
        </p:nvSpPr>
        <p:spPr>
          <a:xfrm>
            <a:off x="6543613" y="660515"/>
            <a:ext cx="742511" cy="246221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61F7A1E-7C03-3E47-947E-C805B9017B85}"/>
              </a:ext>
            </a:extLst>
          </p:cNvPr>
          <p:cNvSpPr/>
          <p:nvPr/>
        </p:nvSpPr>
        <p:spPr>
          <a:xfrm>
            <a:off x="392310" y="1105765"/>
            <a:ext cx="2473984" cy="1373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C9739E-D3B9-8944-BF80-A8999E1AB9EA}"/>
              </a:ext>
            </a:extLst>
          </p:cNvPr>
          <p:cNvSpPr/>
          <p:nvPr/>
        </p:nvSpPr>
        <p:spPr>
          <a:xfrm>
            <a:off x="412826" y="2518604"/>
            <a:ext cx="2473984" cy="1031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A60DBE6-3097-C14D-98E7-98AA2CB063D3}"/>
              </a:ext>
            </a:extLst>
          </p:cNvPr>
          <p:cNvSpPr/>
          <p:nvPr/>
        </p:nvSpPr>
        <p:spPr>
          <a:xfrm>
            <a:off x="392310" y="3659495"/>
            <a:ext cx="2473984" cy="877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6E4A4E-A73A-AA40-89D3-BD1C3B1213BE}"/>
              </a:ext>
            </a:extLst>
          </p:cNvPr>
          <p:cNvSpPr/>
          <p:nvPr/>
        </p:nvSpPr>
        <p:spPr>
          <a:xfrm>
            <a:off x="418686" y="4597644"/>
            <a:ext cx="2473984" cy="1381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68FFCF-83A2-AA43-95D3-CFF2710EA3BE}"/>
              </a:ext>
            </a:extLst>
          </p:cNvPr>
          <p:cNvSpPr txBox="1"/>
          <p:nvPr/>
        </p:nvSpPr>
        <p:spPr>
          <a:xfrm>
            <a:off x="3000321" y="4597644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5</a:t>
            </a:r>
          </a:p>
          <a:p>
            <a:r>
              <a:rPr lang="es-MX" sz="1000" dirty="0"/>
              <a:t>/hombre/temporada/&lt;id&gt;/categoria/&lt;id&gt;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17ACDD-A205-C34D-81E5-F7BCA0A76DD1}"/>
              </a:ext>
            </a:extLst>
          </p:cNvPr>
          <p:cNvSpPr txBox="1"/>
          <p:nvPr/>
        </p:nvSpPr>
        <p:spPr>
          <a:xfrm>
            <a:off x="3000321" y="1105765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0C75AC-BC39-6B49-81B4-18075EBE10FE}"/>
              </a:ext>
            </a:extLst>
          </p:cNvPr>
          <p:cNvSpPr txBox="1"/>
          <p:nvPr/>
        </p:nvSpPr>
        <p:spPr>
          <a:xfrm>
            <a:off x="3000320" y="2518604"/>
            <a:ext cx="8098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/home/&lt;id&gt;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BE9D0C-A4C1-CF43-8278-1BA9FDD5B45B}"/>
              </a:ext>
            </a:extLst>
          </p:cNvPr>
          <p:cNvSpPr txBox="1"/>
          <p:nvPr/>
        </p:nvSpPr>
        <p:spPr>
          <a:xfrm>
            <a:off x="3012983" y="3583443"/>
            <a:ext cx="80983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/home/&lt;id&gt;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</Words>
  <Application>Microsoft Macintosh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12</cp:revision>
  <dcterms:created xsi:type="dcterms:W3CDTF">2020-09-11T14:43:05Z</dcterms:created>
  <dcterms:modified xsi:type="dcterms:W3CDTF">2020-09-14T19:49:33Z</dcterms:modified>
</cp:coreProperties>
</file>