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63"/>
    <p:restoredTop sz="94770"/>
  </p:normalViewPr>
  <p:slideViewPr>
    <p:cSldViewPr snapToGrid="0" snapToObjects="1">
      <p:cViewPr varScale="1">
        <p:scale>
          <a:sx n="133" d="100"/>
          <a:sy n="133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7DD2D-EC57-A84E-B3EE-16F932E51D89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6F9C6-D517-CA43-BFA2-F4E0CF410D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41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6F9C6-D517-CA43-BFA2-F4E0CF410D1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17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C9C67-3DD7-CD4D-BC4A-96799B618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BBD4FC-464B-6947-BEF0-DCFF01C94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CA2BFE-5FD0-A948-8342-C6E5540B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4F4519-EE1A-4642-8C30-8B3437AF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A1CA82-5811-4A47-8CE2-0B0943E3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782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823FF-432E-3149-A821-763C47AE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A8D6DA-BC30-5F41-8C77-3EA0892E8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F1907-B284-834B-BB55-094DB879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62C39E-B2D8-004F-BBF2-691D89FB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CC9ED3-D4C7-B44D-8C5B-AC496A43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20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1922E9-6F0A-0D46-9732-E78590373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372FC4-35D5-9B48-83E5-1333EA8B9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702CD-0852-4548-ADDA-E6851EA0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04E73-9DF8-1E44-B76C-4B7E972B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B797CE-F8E7-534B-B5B7-1F96D45B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94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02F4D-4079-9C4B-B530-E31FB6D5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8D4B8-1EF0-A34A-81CD-66FC18CD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BB3A2-568A-FA44-969F-7F3067C9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E8EB9-092E-D84F-8013-37B2ADAD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F3BE0-DB83-B944-A922-5BCED7CC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5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8F5EA-350B-D049-9EBC-A1E61D1B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502A83-D31E-5A40-A22A-3B524AD69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5D90D-C7F9-054B-B629-334687B8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E0CAA-1D8F-3E49-B99B-6131EB10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A4DE5A-CC72-1642-BA3E-95B07FF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25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B752C-23B4-C84F-9ADE-FF3B2EDF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045A7-0FF4-D542-96C4-E4AAA1D0D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DF49C4-0E29-124C-8875-88B0B5FE1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D9C8A2-D5D5-1947-AFE4-69842B60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248B3F-A08E-5143-A525-0BA03AAA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807FF3-80AC-2042-B082-AD50475C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232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48325-85BE-AA42-8B0B-77822973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22D1B7-B28C-4647-B71D-3EF646AB2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1746EF-8984-2C42-86F5-FB180863F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474052-8C28-7545-9E66-0772DDB61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0475B3-0C9C-6F47-8CFB-8125F58CB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343DCE-8161-004A-ADED-8ED4A95A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063DCD-F0E0-3041-8F4B-8385F4E5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717EA6-77CD-F049-B639-1F40F373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36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00B91-A134-6043-A24F-8F91122D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2A2112-6263-3F41-A312-3D9697C2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431F55-7CBC-E947-A4BA-5574D66C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5D3B13-10A6-4644-8070-59F0808C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18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28733C-0F70-1D45-A777-3E3D6891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6DCFA2-A349-2248-AF10-596DC61D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F9AB83-FC63-4043-847A-FAE63B93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66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4A0E4-8269-FF45-8893-6046BF22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726BF-ACF0-BC49-A816-A1863B27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F6EBC0-A318-B945-87E5-6EB8CE361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9488F4-C1AB-3A49-8D87-7D3B4A42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4DD9F7-08A4-EC45-9DF0-719D4CF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F80969-1F2C-B84C-88E2-D49769F7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48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AC36D-A603-4F42-A78A-342FD08B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0A6C93-5C97-734B-9894-39F97B76D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242517-3082-5A42-B148-9007F8BA6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692060-4A70-0643-AF98-23D51D75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EAC7C5-89C4-984B-A306-4901575D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567720-525F-3240-9948-A35E0510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6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67702-818E-FE4C-995B-864F086C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4839BA-3463-CE4D-B7E9-4178F6C24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587694-E294-FC41-9FA4-BCE10012C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C15163-E3EE-ED4E-A186-D3109FAF1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7657C7-C296-E740-9D85-3E13CB22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556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BBEC975-4301-5A40-BD6F-2B3B2452E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17" y="0"/>
            <a:ext cx="2277302" cy="6858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D5D3201-ABDB-AD49-9515-5DEAEFDB305D}"/>
              </a:ext>
            </a:extLst>
          </p:cNvPr>
          <p:cNvSpPr/>
          <p:nvPr/>
        </p:nvSpPr>
        <p:spPr>
          <a:xfrm>
            <a:off x="133917" y="216676"/>
            <a:ext cx="2348264" cy="8261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5E0536-A4CC-DB44-AE8E-2CB04C67D6D3}"/>
              </a:ext>
            </a:extLst>
          </p:cNvPr>
          <p:cNvSpPr txBox="1"/>
          <p:nvPr/>
        </p:nvSpPr>
        <p:spPr>
          <a:xfrm>
            <a:off x="2692208" y="216676"/>
            <a:ext cx="1446230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1</a:t>
            </a:r>
          </a:p>
          <a:p>
            <a:r>
              <a:rPr lang="es-MX" sz="1000" dirty="0"/>
              <a:t>/mujer/temporada/&lt;id&gt;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8A881F9-63A7-414F-9625-EE878BF46551}"/>
              </a:ext>
            </a:extLst>
          </p:cNvPr>
          <p:cNvSpPr txBox="1"/>
          <p:nvPr/>
        </p:nvSpPr>
        <p:spPr>
          <a:xfrm>
            <a:off x="6454713" y="530864"/>
            <a:ext cx="5225097" cy="707886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s-MX" sz="1000" dirty="0"/>
              <a:t>Notas:</a:t>
            </a:r>
          </a:p>
          <a:p>
            <a:pPr marL="228600" indent="-228600">
              <a:buAutoNum type="alphaLcParenR"/>
            </a:pPr>
            <a:endParaRPr lang="es-MX" sz="1000" dirty="0"/>
          </a:p>
          <a:p>
            <a:r>
              <a:rPr lang="es-MX" sz="1000" dirty="0"/>
              <a:t>Preguntas:</a:t>
            </a:r>
          </a:p>
          <a:p>
            <a:endParaRPr lang="es-MX" sz="10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5387F78-6643-9F4F-B047-2173B12F3A8B}"/>
              </a:ext>
            </a:extLst>
          </p:cNvPr>
          <p:cNvSpPr/>
          <p:nvPr/>
        </p:nvSpPr>
        <p:spPr>
          <a:xfrm>
            <a:off x="172417" y="1100213"/>
            <a:ext cx="2205023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20A8CF5-5413-0A46-A666-22D63AEC122C}"/>
              </a:ext>
            </a:extLst>
          </p:cNvPr>
          <p:cNvSpPr/>
          <p:nvPr/>
        </p:nvSpPr>
        <p:spPr>
          <a:xfrm>
            <a:off x="172417" y="1877783"/>
            <a:ext cx="2205023" cy="1337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488C574-B4FD-F440-BC68-3AEFBF2601C7}"/>
              </a:ext>
            </a:extLst>
          </p:cNvPr>
          <p:cNvSpPr txBox="1"/>
          <p:nvPr/>
        </p:nvSpPr>
        <p:spPr>
          <a:xfrm>
            <a:off x="2692208" y="1100213"/>
            <a:ext cx="2081019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2</a:t>
            </a:r>
          </a:p>
          <a:p>
            <a:r>
              <a:rPr lang="es-MX" sz="1000" dirty="0"/>
              <a:t>/mujer/temporada/&lt;id&gt;/categorias/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C724C1F-DFEB-E749-8DBE-287825617BD4}"/>
              </a:ext>
            </a:extLst>
          </p:cNvPr>
          <p:cNvSpPr/>
          <p:nvPr/>
        </p:nvSpPr>
        <p:spPr>
          <a:xfrm>
            <a:off x="172416" y="3272247"/>
            <a:ext cx="2205023" cy="1337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1E0B9F5-9C5C-4F49-B54A-D2A9C0D3134C}"/>
              </a:ext>
            </a:extLst>
          </p:cNvPr>
          <p:cNvSpPr/>
          <p:nvPr/>
        </p:nvSpPr>
        <p:spPr>
          <a:xfrm>
            <a:off x="171281" y="4638177"/>
            <a:ext cx="2205023" cy="1337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CDE9CE5-704F-BB47-A09B-EAB0F0914D08}"/>
              </a:ext>
            </a:extLst>
          </p:cNvPr>
          <p:cNvSpPr txBox="1"/>
          <p:nvPr/>
        </p:nvSpPr>
        <p:spPr>
          <a:xfrm>
            <a:off x="2671975" y="1877783"/>
            <a:ext cx="2255746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3</a:t>
            </a:r>
          </a:p>
          <a:p>
            <a:r>
              <a:rPr lang="es-MX" sz="1000" dirty="0"/>
              <a:t>/mujer/temporada/&lt;id&gt;/categoria/&lt;id&gt;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1C2660A-E09B-FD41-BE18-B150B1184596}"/>
              </a:ext>
            </a:extLst>
          </p:cNvPr>
          <p:cNvSpPr txBox="1"/>
          <p:nvPr/>
        </p:nvSpPr>
        <p:spPr>
          <a:xfrm>
            <a:off x="2604844" y="3228945"/>
            <a:ext cx="2255746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4</a:t>
            </a:r>
          </a:p>
          <a:p>
            <a:r>
              <a:rPr lang="es-MX" sz="1000" dirty="0"/>
              <a:t>/mujer/temporada/&lt;id&gt;/categoria/&lt;id&gt;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F00246E-A7E5-D14A-9E68-1B351830BE35}"/>
              </a:ext>
            </a:extLst>
          </p:cNvPr>
          <p:cNvSpPr txBox="1"/>
          <p:nvPr/>
        </p:nvSpPr>
        <p:spPr>
          <a:xfrm>
            <a:off x="2671975" y="4641299"/>
            <a:ext cx="2255746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5</a:t>
            </a:r>
          </a:p>
          <a:p>
            <a:r>
              <a:rPr lang="es-MX" sz="1000" dirty="0"/>
              <a:t>/mujer/temporada/&lt;id&gt;/categoria/&lt;id&gt;</a:t>
            </a:r>
          </a:p>
        </p:txBody>
      </p:sp>
    </p:spTree>
    <p:extLst>
      <p:ext uri="{BB962C8B-B14F-4D97-AF65-F5344CB8AC3E}">
        <p14:creationId xmlns:p14="http://schemas.microsoft.com/office/powerpoint/2010/main" val="2791983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59</Words>
  <Application>Microsoft Macintosh PowerPoint</Application>
  <PresentationFormat>Panorámica</PresentationFormat>
  <Paragraphs>14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18</cp:revision>
  <dcterms:created xsi:type="dcterms:W3CDTF">2020-09-11T14:43:05Z</dcterms:created>
  <dcterms:modified xsi:type="dcterms:W3CDTF">2020-09-14T18:02:39Z</dcterms:modified>
</cp:coreProperties>
</file>