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6"/>
    <p:restoredTop sz="94751"/>
  </p:normalViewPr>
  <p:slideViewPr>
    <p:cSldViewPr snapToGrid="0" snapToObjects="1">
      <p:cViewPr varScale="1">
        <p:scale>
          <a:sx n="122" d="100"/>
          <a:sy n="122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D6FB7E-E41F-6D45-BEF5-C3C07ACC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8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09310" y="28952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88678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/rebajas/&lt;id&gt;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1471878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/rebajas/categoria/&lt;id&gt;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1471878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/rebajas/categoria/&lt;id&gt;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</Words>
  <Application>Microsoft Macintosh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18</cp:revision>
  <dcterms:created xsi:type="dcterms:W3CDTF">2020-09-11T14:43:05Z</dcterms:created>
  <dcterms:modified xsi:type="dcterms:W3CDTF">2020-09-14T18:43:50Z</dcterms:modified>
</cp:coreProperties>
</file>