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tif" ContentType="image/tif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1976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76840"/>
            <a:ext cx="851976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7120" y="297684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11760" y="297684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19760" cy="3353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19760" cy="3353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470320" y="1224720"/>
            <a:ext cx="4202640" cy="335340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470320" y="1224720"/>
            <a:ext cx="4202640" cy="3353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8519760" cy="335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19760" cy="3353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3353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3353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19760" cy="38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11760" y="297684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3353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8519760" cy="3353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3353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7120" y="297684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851976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1976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11760" y="2976840"/>
            <a:ext cx="851976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7120" y="297684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311760" y="297684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19760" cy="3353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19760" cy="3353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470320" y="1224720"/>
            <a:ext cx="4202640" cy="335340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470320" y="1224720"/>
            <a:ext cx="4202640" cy="3353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19760" cy="3353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3353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3353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19760" cy="385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11760" y="297684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3353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3353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120" y="297684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120" y="1225080"/>
            <a:ext cx="415728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76840"/>
            <a:ext cx="8519760" cy="1599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920" y="756720"/>
            <a:ext cx="1081080" cy="112428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7481520" y="5516280"/>
            <a:ext cx="1081080" cy="112428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l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19760" cy="83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19760" cy="33534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codeanalyzer.teel.ws/" TargetMode="External"/><Relationship Id="rId2" Type="http://schemas.openxmlformats.org/officeDocument/2006/relationships/hyperlink" Target="http://www.codeanalyzer.teel.ws/" TargetMode="External"/><Relationship Id="rId3" Type="http://schemas.openxmlformats.org/officeDocument/2006/relationships/hyperlink" Target="http://cccc.sourceforge.net/" TargetMode="External"/><Relationship Id="rId4" Type="http://schemas.openxmlformats.org/officeDocument/2006/relationships/hyperlink" Target="http://cccc.sourceforge.net/" TargetMode="External"/><Relationship Id="rId5" Type="http://schemas.openxmlformats.org/officeDocument/2006/relationships/hyperlink" Target="https://en.wikipedia.org/wiki/SrcML" TargetMode="External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593440" y="1030320"/>
            <a:ext cx="3956040" cy="15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Hebrew"/>
                <a:ea typeface="Arial Hebrew"/>
              </a:rPr>
              <a:t>Predikcija kvalitete programera na osnovu izvornog koda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3044880" y="2876400"/>
            <a:ext cx="305388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Autori: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Goran Brlas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Nikola Mrzljak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Josip Silović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Zaključak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225080"/>
            <a:ext cx="8519760" cy="34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144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Veći broj značajki nas je doveo do boljeg modela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 Code Jam nije reprezentativan skup podataka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mali prostor za odrediti kvalitetu programera ( kratka rješenja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je nelinearan što se dalo zaključiti iz loših performansi linearnih klasifikatora, a vrlo dobroj nelinearnih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Daljnji rad: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ekstrakcije većeg broja značajki iz apstraktnog sintaksnog stabla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360">
              <a:lnSpc>
                <a:spcPct val="100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statistički testovi na to jesu li ovisnosti među značajkama i ocjenama nelinearnog karaktera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76280" y="2224080"/>
            <a:ext cx="8190360" cy="6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ca67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Zahvaljujemo na pažnji!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Sadržaj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716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Uvod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Prikupljanje podataka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Pretprocesiranje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Statistička analiza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Strojno učenje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Zaključak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Economica"/>
              </a:rPr>
              <a:t>Uvod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144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Zadatak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Izvući značajke iz izvornog koda raznih programera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Pomoću njih otkriti ovisnosti među podacima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Potražiti korelacije između kvaliteta programera i značajki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Istrenirati model strojnog učenja za predikciju klase programera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Prikupljanje podataka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144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Skup podataka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 Code Jam rješenja natjecatelja za pojedine zadatke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86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programersko natjecanje u organizaciji (guess who?) Googlea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86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dopušteno korištenje raznih programskih jezika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86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naš izbor za analizu je ograničen na C i C++ programske jezike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Veličina skupa: 18k+ izvornih kodova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1" descr=""/>
          <p:cNvPicPr/>
          <p:nvPr/>
        </p:nvPicPr>
        <p:blipFill>
          <a:blip r:embed="rId1"/>
          <a:stretch/>
        </p:blipFill>
        <p:spPr>
          <a:xfrm>
            <a:off x="6409080" y="803880"/>
            <a:ext cx="2360160" cy="132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Ekstrakcija značajki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4732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144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Korišteni alati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CodeAnalyzer - 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http://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www.codeanalyzer.teel.ws/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CCCC - C and C++ Code Counter - 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http://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cccc.sourceforge.net/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srcML - 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"/>
              </a:rPr>
              <a:t>https://en.wikipedia.org/wiki/SrcML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Izlazi alata za statičku analizu koda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34 značajke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Primjeri značajki: ukupni broj linija koda, broj linija komentara, broj klasa, najveća dubina gniježđenja, najveći broj ugniježđenih petlji,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Ekstrakcija značajki - analiza sintaksnog stabla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144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Ideja: modelirati značajke koje dobro opisuju programerske tendencije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Primjeri značajki: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broj ugniježđenih petlji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428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modelira složenost programa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broj ugniježđenih blokova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428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približno modelira korištenje uvjetnih grananja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broj klasa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428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modelira tendenciju za objektno orijentiranim pristupom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Statistička analiza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144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Prikaz u Jupyter notebooku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mreža ovisnosti ocjene o pojedinoj značajki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mreža ovisnosti pojedinih značajki o drugoj značajki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statistički pokazatelji (prosjek, devijacija, min, max…)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5719320" y="731520"/>
            <a:ext cx="3112560" cy="342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Strojno učenje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176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144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Pretprocesiranje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bez redukcije dimenzionalnosti budući se radi o samo 34 značajke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razdvajanje u skup za učenje i ispitivanje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428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 bi se izbjeglo da model nauči izgled koda pojedinog autora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Korišteni modeli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Stablo odluke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Neuronske mreže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Ansambli stabala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2851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 najbližih susjeda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3804480" y="3633480"/>
            <a:ext cx="4168080" cy="79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1225080"/>
            <a:ext cx="851976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Extra trees classifier: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~ 0.71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Decision tree: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~ 0.70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3" descr=""/>
          <p:cNvPicPr/>
          <p:nvPr/>
        </p:nvPicPr>
        <p:blipFill>
          <a:blip r:embed="rId1"/>
          <a:stretch/>
        </p:blipFill>
        <p:spPr>
          <a:xfrm>
            <a:off x="3393000" y="986760"/>
            <a:ext cx="5438520" cy="350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Application>LibreOffice/5.1.6.2$Linux_X86_64 LibreOffice_project/10m0$Build-2</Application>
  <Words>361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2017-06-08T09:17:48Z</dcterms:modified>
  <cp:revision>19</cp:revision>
  <dc:subject/>
  <dc:title>Predikcija kvalitete programera na osnovu izvornog koda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