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26"/>
    <p:restoredTop sz="94658"/>
  </p:normalViewPr>
  <p:slideViewPr>
    <p:cSldViewPr snapToGrid="0">
      <p:cViewPr varScale="1">
        <p:scale>
          <a:sx n="108" d="100"/>
          <a:sy n="108" d="100"/>
        </p:scale>
        <p:origin x="11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2209800" y="4464028"/>
            <a:ext cx="9144000" cy="1641600"/>
          </a:xfrm>
          <a:prstGeom prst="rect">
            <a:avLst/>
          </a:prstGeom>
          <a:noFill/>
          <a:ln>
            <a:noFill/>
          </a:ln>
        </p:spPr>
        <p:txBody>
          <a:bodyPr lIns="91425" tIns="91425" rIns="91425" bIns="91425" anchor="t" anchorCtr="0"/>
          <a:lstStyle>
            <a:lvl1pPr marL="0" marR="0" lvl="0" indent="0" algn="r" rtl="0">
              <a:lnSpc>
                <a:spcPct val="90000"/>
              </a:lnSpc>
              <a:spcBef>
                <a:spcPts val="0"/>
              </a:spcBef>
              <a:buClr>
                <a:srgbClr val="E2E2E2"/>
              </a:buClr>
              <a:buFont typeface="Corbel"/>
              <a:buNone/>
              <a:defRPr sz="9600" b="0" i="0" u="none" strike="noStrike" cap="none">
                <a:solidFill>
                  <a:srgbClr val="E2E2E2"/>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 name="Shape 13"/>
          <p:cNvSpPr txBox="1">
            <a:spLocks noGrp="1"/>
          </p:cNvSpPr>
          <p:nvPr>
            <p:ph type="subTitle" idx="1"/>
          </p:nvPr>
        </p:nvSpPr>
        <p:spPr>
          <a:xfrm>
            <a:off x="2209799" y="3694375"/>
            <a:ext cx="9144000" cy="753900"/>
          </a:xfrm>
          <a:prstGeom prst="rect">
            <a:avLst/>
          </a:prstGeom>
          <a:noFill/>
          <a:ln>
            <a:noFill/>
          </a:ln>
        </p:spPr>
        <p:txBody>
          <a:bodyPr lIns="91425" tIns="91425" rIns="91425" bIns="91425" anchor="b" anchorCtr="0"/>
          <a:lstStyle>
            <a:lvl1pPr marL="0" marR="0" lvl="0" indent="0" algn="r" rtl="0">
              <a:lnSpc>
                <a:spcPct val="90000"/>
              </a:lnSpc>
              <a:spcBef>
                <a:spcPts val="1000"/>
              </a:spcBef>
              <a:buClr>
                <a:schemeClr val="lt2"/>
              </a:buClr>
              <a:buFont typeface="Arial"/>
              <a:buNone/>
              <a:defRPr sz="3200" b="0" i="0" u="none" strike="noStrike" cap="none">
                <a:solidFill>
                  <a:schemeClr val="lt2"/>
                </a:solidFill>
                <a:latin typeface="Corbel"/>
                <a:ea typeface="Corbel"/>
                <a:cs typeface="Corbel"/>
                <a:sym typeface="Corbel"/>
              </a:defRPr>
            </a:lvl1pPr>
            <a:lvl2pPr marL="457200" marR="0" lvl="1" indent="0" algn="ctr" rtl="0">
              <a:lnSpc>
                <a:spcPct val="90000"/>
              </a:lnSpc>
              <a:spcBef>
                <a:spcPts val="500"/>
              </a:spcBef>
              <a:buClr>
                <a:srgbClr val="EDEDED"/>
              </a:buClr>
              <a:buFont typeface="Arial"/>
              <a:buNone/>
              <a:defRPr sz="2000" b="0" i="0" u="none" strike="noStrike" cap="none">
                <a:solidFill>
                  <a:srgbClr val="EDEDED"/>
                </a:solidFill>
                <a:latin typeface="Corbel"/>
                <a:ea typeface="Corbel"/>
                <a:cs typeface="Corbel"/>
                <a:sym typeface="Corbel"/>
              </a:defRPr>
            </a:lvl2pPr>
            <a:lvl3pPr marL="914400" marR="0" lvl="2" indent="0" algn="ctr" rtl="0">
              <a:lnSpc>
                <a:spcPct val="90000"/>
              </a:lnSpc>
              <a:spcBef>
                <a:spcPts val="500"/>
              </a:spcBef>
              <a:buClr>
                <a:srgbClr val="EDEDED"/>
              </a:buClr>
              <a:buFont typeface="Arial"/>
              <a:buNone/>
              <a:defRPr sz="1800" b="0" i="0" u="none" strike="noStrike" cap="none">
                <a:solidFill>
                  <a:srgbClr val="EDEDED"/>
                </a:solidFill>
                <a:latin typeface="Corbel"/>
                <a:ea typeface="Corbel"/>
                <a:cs typeface="Corbel"/>
                <a:sym typeface="Corbel"/>
              </a:defRPr>
            </a:lvl3pPr>
            <a:lvl4pPr marL="1371600" marR="0" lvl="3" indent="0" algn="ctr"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4pPr>
            <a:lvl5pPr marL="1828800" marR="0" lvl="4" indent="0" algn="ctr"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5pPr>
            <a:lvl6pPr marL="2286000" marR="0" lvl="5" indent="0" algn="ctr"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6pPr>
            <a:lvl7pPr marL="2743200" marR="0" lvl="6" indent="0" algn="ctr"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7pPr>
            <a:lvl8pPr marL="3200400" marR="0" lvl="7" indent="0" algn="ctr"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8pPr>
            <a:lvl9pPr marL="3657600" marR="0" lvl="8" indent="0" algn="ctr"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9pPr>
          </a:lstStyle>
          <a:p>
            <a:endParaRPr/>
          </a:p>
        </p:txBody>
      </p:sp>
      <p:sp>
        <p:nvSpPr>
          <p:cNvPr id="14" name="Shape 14"/>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5" name="Shape 15"/>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6" name="Shape 16"/>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b="0" i="0" u="none" strike="noStrike" cap="none">
                <a:solidFill>
                  <a:srgbClr val="EDEDED"/>
                </a:solidFill>
                <a:latin typeface="Corbel"/>
                <a:ea typeface="Corbel"/>
                <a:cs typeface="Corbel"/>
                <a:sym typeface="Corbel"/>
              </a:rPr>
              <a:t>‹#›</a:t>
            </a:fld>
            <a:endParaRPr lang="de-DE" sz="1200" b="0" i="0" u="none" strike="noStrike" cap="none">
              <a:solidFill>
                <a:srgbClr val="EDEDED"/>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9787" y="4367160"/>
            <a:ext cx="10515600" cy="8193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EDEDED"/>
              </a:buClr>
              <a:buFont typeface="Corbel"/>
              <a:buNone/>
              <a:defRPr sz="32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0" name="Shape 70"/>
          <p:cNvSpPr>
            <a:spLocks noGrp="1"/>
          </p:cNvSpPr>
          <p:nvPr>
            <p:ph type="pic" idx="2"/>
          </p:nvPr>
        </p:nvSpPr>
        <p:spPr>
          <a:xfrm>
            <a:off x="839787" y="987425"/>
            <a:ext cx="10515600" cy="33798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32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28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24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2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2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2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2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2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2000" b="0" i="0" u="none" strike="noStrike" cap="none">
                <a:solidFill>
                  <a:schemeClr val="lt1"/>
                </a:solidFill>
                <a:latin typeface="Corbel"/>
                <a:ea typeface="Corbel"/>
                <a:cs typeface="Corbel"/>
                <a:sym typeface="Corbel"/>
              </a:defRPr>
            </a:lvl9pPr>
          </a:lstStyle>
          <a:p>
            <a:endParaRPr/>
          </a:p>
        </p:txBody>
      </p:sp>
      <p:sp>
        <p:nvSpPr>
          <p:cNvPr id="71" name="Shape 71"/>
          <p:cNvSpPr txBox="1">
            <a:spLocks noGrp="1"/>
          </p:cNvSpPr>
          <p:nvPr>
            <p:ph type="body" idx="1"/>
          </p:nvPr>
        </p:nvSpPr>
        <p:spPr>
          <a:xfrm>
            <a:off x="839787" y="5186516"/>
            <a:ext cx="10514100" cy="68250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2"/>
              </a:buClr>
              <a:buFont typeface="Arial"/>
              <a:buNone/>
              <a:defRPr sz="1600" b="0" i="0" u="none" strike="noStrike" cap="none">
                <a:solidFill>
                  <a:schemeClr val="lt2"/>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4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9pPr>
          </a:lstStyle>
          <a:p>
            <a:endParaRPr/>
          </a:p>
        </p:txBody>
      </p:sp>
      <p:sp>
        <p:nvSpPr>
          <p:cNvPr id="72" name="Shape 72"/>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73" name="Shape 73"/>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74" name="Shape 74"/>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839787" y="365125"/>
            <a:ext cx="10515600" cy="35343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32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7" name="Shape 77"/>
          <p:cNvSpPr txBox="1">
            <a:spLocks noGrp="1"/>
          </p:cNvSpPr>
          <p:nvPr>
            <p:ph type="body" idx="1"/>
          </p:nvPr>
        </p:nvSpPr>
        <p:spPr>
          <a:xfrm>
            <a:off x="839787" y="4489398"/>
            <a:ext cx="10514100" cy="1501800"/>
          </a:xfrm>
          <a:prstGeom prst="rect">
            <a:avLst/>
          </a:prstGeom>
          <a:noFill/>
          <a:ln>
            <a:noFill/>
          </a:ln>
        </p:spPr>
        <p:txBody>
          <a:bodyPr lIns="91425" tIns="91425" rIns="91425" bIns="91425" anchor="ctr" anchorCtr="0"/>
          <a:lstStyle>
            <a:lvl1pPr marL="0" marR="0" lvl="0" indent="0" algn="l" rtl="0">
              <a:lnSpc>
                <a:spcPct val="90000"/>
              </a:lnSpc>
              <a:spcBef>
                <a:spcPts val="1000"/>
              </a:spcBef>
              <a:buClr>
                <a:srgbClr val="EDEDED"/>
              </a:buClr>
              <a:buFont typeface="Arial"/>
              <a:buNone/>
              <a:defRPr sz="16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4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9pPr>
          </a:lstStyle>
          <a:p>
            <a:endParaRPr/>
          </a:p>
        </p:txBody>
      </p:sp>
      <p:sp>
        <p:nvSpPr>
          <p:cNvPr id="78" name="Shape 78"/>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79" name="Shape 79"/>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80" name="Shape 80"/>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446212" y="365125"/>
            <a:ext cx="9302700" cy="29928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4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3" name="Shape 83"/>
          <p:cNvSpPr txBox="1">
            <a:spLocks noGrp="1"/>
          </p:cNvSpPr>
          <p:nvPr>
            <p:ph type="body" idx="1"/>
          </p:nvPr>
        </p:nvSpPr>
        <p:spPr>
          <a:xfrm>
            <a:off x="1720643" y="3365557"/>
            <a:ext cx="8752200" cy="5490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1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4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9pPr>
          </a:lstStyle>
          <a:p>
            <a:endParaRPr/>
          </a:p>
        </p:txBody>
      </p:sp>
      <p:sp>
        <p:nvSpPr>
          <p:cNvPr id="84" name="Shape 84"/>
          <p:cNvSpPr txBox="1">
            <a:spLocks noGrp="1"/>
          </p:cNvSpPr>
          <p:nvPr>
            <p:ph type="body" idx="2"/>
          </p:nvPr>
        </p:nvSpPr>
        <p:spPr>
          <a:xfrm>
            <a:off x="838200" y="4501728"/>
            <a:ext cx="10512300" cy="1489500"/>
          </a:xfrm>
          <a:prstGeom prst="rect">
            <a:avLst/>
          </a:prstGeom>
          <a:noFill/>
          <a:ln>
            <a:noFill/>
          </a:ln>
        </p:spPr>
        <p:txBody>
          <a:bodyPr lIns="91425" tIns="91425" rIns="91425" bIns="91425" anchor="ctr" anchorCtr="0"/>
          <a:lstStyle>
            <a:lvl1pPr marL="0" marR="0" lvl="0" indent="0" algn="l" rtl="0">
              <a:lnSpc>
                <a:spcPct val="90000"/>
              </a:lnSpc>
              <a:spcBef>
                <a:spcPts val="1000"/>
              </a:spcBef>
              <a:buClr>
                <a:srgbClr val="EDEDED"/>
              </a:buClr>
              <a:buFont typeface="Arial"/>
              <a:buNone/>
              <a:defRPr sz="16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4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9pPr>
          </a:lstStyle>
          <a:p>
            <a:endParaRPr/>
          </a:p>
        </p:txBody>
      </p:sp>
      <p:sp>
        <p:nvSpPr>
          <p:cNvPr id="85" name="Shape 85"/>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86" name="Shape 86"/>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87" name="Shape 87"/>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
        <p:nvSpPr>
          <p:cNvPr id="88" name="Shape 88"/>
          <p:cNvSpPr txBox="1"/>
          <p:nvPr/>
        </p:nvSpPr>
        <p:spPr>
          <a:xfrm>
            <a:off x="1111044" y="786824"/>
            <a:ext cx="609600" cy="584700"/>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orbel"/>
              <a:buNone/>
            </a:pPr>
            <a:r>
              <a:rPr lang="de-DE" sz="8000" b="0" cap="none">
                <a:solidFill>
                  <a:schemeClr val="lt1"/>
                </a:solidFill>
                <a:latin typeface="Corbel"/>
                <a:ea typeface="Corbel"/>
                <a:cs typeface="Corbel"/>
                <a:sym typeface="Corbel"/>
              </a:rPr>
              <a:t>“</a:t>
            </a:r>
          </a:p>
        </p:txBody>
      </p:sp>
      <p:sp>
        <p:nvSpPr>
          <p:cNvPr id="89" name="Shape 89"/>
          <p:cNvSpPr txBox="1"/>
          <p:nvPr/>
        </p:nvSpPr>
        <p:spPr>
          <a:xfrm>
            <a:off x="10437811" y="2743200"/>
            <a:ext cx="609600" cy="584700"/>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orbel"/>
              <a:buNone/>
            </a:pPr>
            <a:r>
              <a:rPr lang="de-DE" sz="8000" b="0" cap="none">
                <a:solidFill>
                  <a:schemeClr val="lt1"/>
                </a:solidFill>
                <a:latin typeface="Corbel"/>
                <a:ea typeface="Corbel"/>
                <a:cs typeface="Corbel"/>
                <a:sym typeface="Corbe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39787" y="2326966"/>
            <a:ext cx="10515600" cy="2511899"/>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2" name="Shape 92"/>
          <p:cNvSpPr txBox="1">
            <a:spLocks noGrp="1"/>
          </p:cNvSpPr>
          <p:nvPr>
            <p:ph type="body" idx="1"/>
          </p:nvPr>
        </p:nvSpPr>
        <p:spPr>
          <a:xfrm>
            <a:off x="839787" y="4850580"/>
            <a:ext cx="10514100" cy="11406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16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4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94" name="Shape 94"/>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95" name="Shape 95"/>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38200" y="365125"/>
            <a:ext cx="105156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8" name="Shape 98"/>
          <p:cNvSpPr txBox="1">
            <a:spLocks noGrp="1"/>
          </p:cNvSpPr>
          <p:nvPr>
            <p:ph type="body" idx="1"/>
          </p:nvPr>
        </p:nvSpPr>
        <p:spPr>
          <a:xfrm>
            <a:off x="1337282" y="1885950"/>
            <a:ext cx="2946900" cy="576300"/>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2"/>
              </a:buClr>
              <a:buFont typeface="Arial"/>
              <a:buNone/>
              <a:defRPr sz="2400" b="0" i="0" u="none" strike="noStrike" cap="none">
                <a:solidFill>
                  <a:schemeClr val="lt2"/>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2000" b="1"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800" b="1"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9pPr>
          </a:lstStyle>
          <a:p>
            <a:endParaRPr/>
          </a:p>
        </p:txBody>
      </p:sp>
      <p:sp>
        <p:nvSpPr>
          <p:cNvPr id="99" name="Shape 99"/>
          <p:cNvSpPr txBox="1">
            <a:spLocks noGrp="1"/>
          </p:cNvSpPr>
          <p:nvPr>
            <p:ph type="body" idx="2"/>
          </p:nvPr>
        </p:nvSpPr>
        <p:spPr>
          <a:xfrm>
            <a:off x="1356798" y="2571750"/>
            <a:ext cx="2927400" cy="35892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1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9pPr>
          </a:lstStyle>
          <a:p>
            <a:endParaRPr/>
          </a:p>
        </p:txBody>
      </p:sp>
      <p:sp>
        <p:nvSpPr>
          <p:cNvPr id="100" name="Shape 100"/>
          <p:cNvSpPr txBox="1">
            <a:spLocks noGrp="1"/>
          </p:cNvSpPr>
          <p:nvPr>
            <p:ph type="body" idx="3"/>
          </p:nvPr>
        </p:nvSpPr>
        <p:spPr>
          <a:xfrm>
            <a:off x="4587994" y="1885950"/>
            <a:ext cx="2936100" cy="576300"/>
          </a:xfrm>
          <a:prstGeom prst="rect">
            <a:avLst/>
          </a:prstGeom>
          <a:noFill/>
          <a:ln>
            <a:noFill/>
          </a:ln>
        </p:spPr>
        <p:txBody>
          <a:bodyPr lIns="91425" tIns="91425" rIns="91425" bIns="91425" anchor="b" anchorCtr="0"/>
          <a:lstStyle>
            <a:lvl1pPr marL="228600" marR="0" lvl="0" indent="-228600" algn="l" rtl="0">
              <a:lnSpc>
                <a:spcPct val="90000"/>
              </a:lnSpc>
              <a:spcBef>
                <a:spcPts val="1000"/>
              </a:spcBef>
              <a:buClr>
                <a:schemeClr val="lt2"/>
              </a:buClr>
              <a:buFont typeface="Arial"/>
              <a:buNone/>
              <a:defRPr sz="2400" b="0" i="0" u="none" strike="noStrike" cap="none">
                <a:solidFill>
                  <a:schemeClr val="lt2"/>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101" name="Shape 101"/>
          <p:cNvSpPr txBox="1">
            <a:spLocks noGrp="1"/>
          </p:cNvSpPr>
          <p:nvPr>
            <p:ph type="body" idx="4"/>
          </p:nvPr>
        </p:nvSpPr>
        <p:spPr>
          <a:xfrm>
            <a:off x="4577441" y="2571750"/>
            <a:ext cx="2946900" cy="35892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1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9pPr>
          </a:lstStyle>
          <a:p>
            <a:endParaRPr/>
          </a:p>
        </p:txBody>
      </p:sp>
      <p:sp>
        <p:nvSpPr>
          <p:cNvPr id="102" name="Shape 102"/>
          <p:cNvSpPr txBox="1">
            <a:spLocks noGrp="1"/>
          </p:cNvSpPr>
          <p:nvPr>
            <p:ph type="body" idx="5"/>
          </p:nvPr>
        </p:nvSpPr>
        <p:spPr>
          <a:xfrm>
            <a:off x="7829035" y="1885950"/>
            <a:ext cx="2932200" cy="576300"/>
          </a:xfrm>
          <a:prstGeom prst="rect">
            <a:avLst/>
          </a:prstGeom>
          <a:noFill/>
          <a:ln>
            <a:noFill/>
          </a:ln>
        </p:spPr>
        <p:txBody>
          <a:bodyPr lIns="91425" tIns="91425" rIns="91425" bIns="91425" anchor="b" anchorCtr="0"/>
          <a:lstStyle>
            <a:lvl1pPr marL="228600" marR="0" lvl="0" indent="-228600" algn="l" rtl="0">
              <a:lnSpc>
                <a:spcPct val="90000"/>
              </a:lnSpc>
              <a:spcBef>
                <a:spcPts val="1000"/>
              </a:spcBef>
              <a:buClr>
                <a:schemeClr val="lt2"/>
              </a:buClr>
              <a:buFont typeface="Arial"/>
              <a:buNone/>
              <a:defRPr sz="2400" b="0" i="0" u="none" strike="noStrike" cap="none">
                <a:solidFill>
                  <a:schemeClr val="lt2"/>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103" name="Shape 103"/>
          <p:cNvSpPr txBox="1">
            <a:spLocks noGrp="1"/>
          </p:cNvSpPr>
          <p:nvPr>
            <p:ph type="body" idx="6"/>
          </p:nvPr>
        </p:nvSpPr>
        <p:spPr>
          <a:xfrm>
            <a:off x="7829035" y="2571750"/>
            <a:ext cx="2932200" cy="35892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1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9pPr>
          </a:lstStyle>
          <a:p>
            <a:endParaRPr/>
          </a:p>
        </p:txBody>
      </p:sp>
      <p:sp>
        <p:nvSpPr>
          <p:cNvPr id="104" name="Shape 104"/>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05" name="Shape 105"/>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06" name="Shape 106"/>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6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9" name="Shape 109"/>
          <p:cNvSpPr txBox="1">
            <a:spLocks noGrp="1"/>
          </p:cNvSpPr>
          <p:nvPr>
            <p:ph type="body" idx="1"/>
          </p:nvPr>
        </p:nvSpPr>
        <p:spPr>
          <a:xfrm>
            <a:off x="1332084" y="4297503"/>
            <a:ext cx="2940000" cy="576300"/>
          </a:xfrm>
          <a:prstGeom prst="rect">
            <a:avLst/>
          </a:prstGeom>
          <a:noFill/>
          <a:ln>
            <a:noFill/>
          </a:ln>
        </p:spPr>
        <p:txBody>
          <a:bodyPr lIns="91425" tIns="91425" rIns="91425" bIns="91425" anchor="b" anchorCtr="0"/>
          <a:lstStyle>
            <a:lvl1pPr marL="0" marR="0" lvl="0" indent="0" algn="l" rtl="0">
              <a:lnSpc>
                <a:spcPct val="90000"/>
              </a:lnSpc>
              <a:spcBef>
                <a:spcPts val="1000"/>
              </a:spcBef>
              <a:buClr>
                <a:srgbClr val="EDEDED"/>
              </a:buClr>
              <a:buFont typeface="Arial"/>
              <a:buNone/>
              <a:defRPr sz="2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2000" b="1"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800" b="1"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9pPr>
          </a:lstStyle>
          <a:p>
            <a:endParaRPr/>
          </a:p>
        </p:txBody>
      </p:sp>
      <p:sp>
        <p:nvSpPr>
          <p:cNvPr id="110" name="Shape 110"/>
          <p:cNvSpPr>
            <a:spLocks noGrp="1"/>
          </p:cNvSpPr>
          <p:nvPr>
            <p:ph type="pic" idx="2"/>
          </p:nvPr>
        </p:nvSpPr>
        <p:spPr>
          <a:xfrm>
            <a:off x="1332084" y="2256353"/>
            <a:ext cx="2940000" cy="1524000"/>
          </a:xfrm>
          <a:prstGeom prst="roundRect">
            <a:avLst>
              <a:gd name="adj" fmla="val 1858"/>
            </a:avLst>
          </a:prstGeom>
          <a:noFill/>
          <a:ln>
            <a:noFill/>
          </a:ln>
          <a:effectLst>
            <a:outerShdw blurRad="50799" dist="50800" dir="5400000" algn="tl" rotWithShape="0">
              <a:srgbClr val="000000">
                <a:alpha val="42750"/>
              </a:srgbClr>
            </a:outerShdw>
          </a:effectLst>
        </p:spPr>
        <p:txBody>
          <a:bodyPr lIns="91425" tIns="91425" rIns="91425" bIns="91425" anchor="t" anchorCtr="0"/>
          <a:lstStyle>
            <a:lvl1pPr marL="0" marR="0" lvl="0" indent="0" algn="ctr" rtl="0">
              <a:lnSpc>
                <a:spcPct val="90000"/>
              </a:lnSpc>
              <a:spcBef>
                <a:spcPts val="1000"/>
              </a:spcBef>
              <a:buClr>
                <a:srgbClr val="EDEDED"/>
              </a:buClr>
              <a:buFont typeface="Arial"/>
              <a:buNone/>
              <a:defRPr sz="16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9pPr>
          </a:lstStyle>
          <a:p>
            <a:endParaRPr/>
          </a:p>
        </p:txBody>
      </p:sp>
      <p:sp>
        <p:nvSpPr>
          <p:cNvPr id="111" name="Shape 111"/>
          <p:cNvSpPr txBox="1">
            <a:spLocks noGrp="1"/>
          </p:cNvSpPr>
          <p:nvPr>
            <p:ph type="body" idx="3"/>
          </p:nvPr>
        </p:nvSpPr>
        <p:spPr>
          <a:xfrm>
            <a:off x="1332084" y="4873764"/>
            <a:ext cx="2940000" cy="6591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1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9pPr>
          </a:lstStyle>
          <a:p>
            <a:endParaRPr/>
          </a:p>
        </p:txBody>
      </p:sp>
      <p:sp>
        <p:nvSpPr>
          <p:cNvPr id="112" name="Shape 112"/>
          <p:cNvSpPr txBox="1">
            <a:spLocks noGrp="1"/>
          </p:cNvSpPr>
          <p:nvPr>
            <p:ph type="body" idx="4"/>
          </p:nvPr>
        </p:nvSpPr>
        <p:spPr>
          <a:xfrm>
            <a:off x="4568996" y="4297503"/>
            <a:ext cx="2930400" cy="576300"/>
          </a:xfrm>
          <a:prstGeom prst="rect">
            <a:avLst/>
          </a:prstGeom>
          <a:noFill/>
          <a:ln>
            <a:noFill/>
          </a:ln>
        </p:spPr>
        <p:txBody>
          <a:bodyPr lIns="91425" tIns="91425" rIns="91425" bIns="91425" anchor="b" anchorCtr="0"/>
          <a:lstStyle>
            <a:lvl1pPr marL="0" marR="0" lvl="0" indent="0" algn="l" rtl="0">
              <a:lnSpc>
                <a:spcPct val="90000"/>
              </a:lnSpc>
              <a:spcBef>
                <a:spcPts val="1000"/>
              </a:spcBef>
              <a:buClr>
                <a:srgbClr val="EDEDED"/>
              </a:buClr>
              <a:buFont typeface="Arial"/>
              <a:buNone/>
              <a:defRPr sz="2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2000" b="1"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800" b="1"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9pPr>
          </a:lstStyle>
          <a:p>
            <a:endParaRPr/>
          </a:p>
        </p:txBody>
      </p:sp>
      <p:sp>
        <p:nvSpPr>
          <p:cNvPr id="113" name="Shape 113"/>
          <p:cNvSpPr>
            <a:spLocks noGrp="1"/>
          </p:cNvSpPr>
          <p:nvPr>
            <p:ph type="pic" idx="5"/>
          </p:nvPr>
        </p:nvSpPr>
        <p:spPr>
          <a:xfrm>
            <a:off x="4568996" y="2256353"/>
            <a:ext cx="2930400" cy="1524000"/>
          </a:xfrm>
          <a:prstGeom prst="roundRect">
            <a:avLst>
              <a:gd name="adj" fmla="val 1858"/>
            </a:avLst>
          </a:prstGeom>
          <a:noFill/>
          <a:ln>
            <a:noFill/>
          </a:ln>
          <a:effectLst>
            <a:outerShdw blurRad="50799" dist="50800" dir="5400000" algn="tl" rotWithShape="0">
              <a:srgbClr val="000000">
                <a:alpha val="42750"/>
              </a:srgbClr>
            </a:outerShdw>
          </a:effectLst>
        </p:spPr>
        <p:txBody>
          <a:bodyPr lIns="91425" tIns="91425" rIns="91425" bIns="91425" anchor="t" anchorCtr="0"/>
          <a:lstStyle>
            <a:lvl1pPr marL="0" marR="0" lvl="0" indent="0" algn="ctr" rtl="0">
              <a:lnSpc>
                <a:spcPct val="90000"/>
              </a:lnSpc>
              <a:spcBef>
                <a:spcPts val="1000"/>
              </a:spcBef>
              <a:buClr>
                <a:srgbClr val="EDEDED"/>
              </a:buClr>
              <a:buFont typeface="Arial"/>
              <a:buNone/>
              <a:defRPr sz="16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9pPr>
          </a:lstStyle>
          <a:p>
            <a:endParaRPr/>
          </a:p>
        </p:txBody>
      </p:sp>
      <p:sp>
        <p:nvSpPr>
          <p:cNvPr id="114" name="Shape 114"/>
          <p:cNvSpPr txBox="1">
            <a:spLocks noGrp="1"/>
          </p:cNvSpPr>
          <p:nvPr>
            <p:ph type="body" idx="6"/>
          </p:nvPr>
        </p:nvSpPr>
        <p:spPr>
          <a:xfrm>
            <a:off x="4567644" y="4873764"/>
            <a:ext cx="2934300" cy="6591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1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9pPr>
          </a:lstStyle>
          <a:p>
            <a:endParaRPr/>
          </a:p>
        </p:txBody>
      </p:sp>
      <p:sp>
        <p:nvSpPr>
          <p:cNvPr id="115" name="Shape 115"/>
          <p:cNvSpPr txBox="1">
            <a:spLocks noGrp="1"/>
          </p:cNvSpPr>
          <p:nvPr>
            <p:ph type="body" idx="7"/>
          </p:nvPr>
        </p:nvSpPr>
        <p:spPr>
          <a:xfrm>
            <a:off x="7804321" y="4297503"/>
            <a:ext cx="2932200" cy="576300"/>
          </a:xfrm>
          <a:prstGeom prst="rect">
            <a:avLst/>
          </a:prstGeom>
          <a:noFill/>
          <a:ln>
            <a:noFill/>
          </a:ln>
        </p:spPr>
        <p:txBody>
          <a:bodyPr lIns="91425" tIns="91425" rIns="91425" bIns="91425" anchor="b" anchorCtr="0"/>
          <a:lstStyle>
            <a:lvl1pPr marL="0" marR="0" lvl="0" indent="0" algn="l" rtl="0">
              <a:lnSpc>
                <a:spcPct val="90000"/>
              </a:lnSpc>
              <a:spcBef>
                <a:spcPts val="1000"/>
              </a:spcBef>
              <a:buClr>
                <a:srgbClr val="EDEDED"/>
              </a:buClr>
              <a:buFont typeface="Arial"/>
              <a:buNone/>
              <a:defRPr sz="2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2000" b="1"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800" b="1"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9pPr>
          </a:lstStyle>
          <a:p>
            <a:endParaRPr/>
          </a:p>
        </p:txBody>
      </p:sp>
      <p:sp>
        <p:nvSpPr>
          <p:cNvPr id="116" name="Shape 116"/>
          <p:cNvSpPr>
            <a:spLocks noGrp="1"/>
          </p:cNvSpPr>
          <p:nvPr>
            <p:ph type="pic" idx="8"/>
          </p:nvPr>
        </p:nvSpPr>
        <p:spPr>
          <a:xfrm>
            <a:off x="7804321" y="2256353"/>
            <a:ext cx="2932200" cy="1524000"/>
          </a:xfrm>
          <a:prstGeom prst="roundRect">
            <a:avLst>
              <a:gd name="adj" fmla="val 1858"/>
            </a:avLst>
          </a:prstGeom>
          <a:noFill/>
          <a:ln>
            <a:noFill/>
          </a:ln>
          <a:effectLst>
            <a:outerShdw blurRad="50799" dist="50800" dir="5400000" algn="tl" rotWithShape="0">
              <a:srgbClr val="000000">
                <a:alpha val="42750"/>
              </a:srgbClr>
            </a:outerShdw>
          </a:effectLst>
        </p:spPr>
        <p:txBody>
          <a:bodyPr lIns="91425" tIns="91425" rIns="91425" bIns="91425" anchor="t" anchorCtr="0"/>
          <a:lstStyle>
            <a:lvl1pPr marL="0" marR="0" lvl="0" indent="0" algn="ctr" rtl="0">
              <a:lnSpc>
                <a:spcPct val="90000"/>
              </a:lnSpc>
              <a:spcBef>
                <a:spcPts val="1000"/>
              </a:spcBef>
              <a:buClr>
                <a:srgbClr val="EDEDED"/>
              </a:buClr>
              <a:buFont typeface="Arial"/>
              <a:buNone/>
              <a:defRPr sz="16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9pPr>
          </a:lstStyle>
          <a:p>
            <a:endParaRPr/>
          </a:p>
        </p:txBody>
      </p:sp>
      <p:sp>
        <p:nvSpPr>
          <p:cNvPr id="117" name="Shape 117"/>
          <p:cNvSpPr txBox="1">
            <a:spLocks noGrp="1"/>
          </p:cNvSpPr>
          <p:nvPr>
            <p:ph type="body" idx="9"/>
          </p:nvPr>
        </p:nvSpPr>
        <p:spPr>
          <a:xfrm>
            <a:off x="7804196" y="4873762"/>
            <a:ext cx="2936100" cy="6591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14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9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orbel"/>
                <a:ea typeface="Corbel"/>
                <a:cs typeface="Corbel"/>
                <a:sym typeface="Corbel"/>
              </a:defRPr>
            </a:lvl9pPr>
          </a:lstStyle>
          <a:p>
            <a:endParaRPr/>
          </a:p>
        </p:txBody>
      </p:sp>
      <p:sp>
        <p:nvSpPr>
          <p:cNvPr id="118" name="Shape 118"/>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19" name="Shape 119"/>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20" name="Shape 120"/>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38200" y="365125"/>
            <a:ext cx="105156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3" name="Shape 123"/>
          <p:cNvSpPr txBox="1">
            <a:spLocks noGrp="1"/>
          </p:cNvSpPr>
          <p:nvPr>
            <p:ph type="body" idx="1"/>
          </p:nvPr>
        </p:nvSpPr>
        <p:spPr>
          <a:xfrm rot="5400000">
            <a:off x="4061250" y="-1115725"/>
            <a:ext cx="4351200" cy="102339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25" name="Shape 125"/>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26" name="Shape 126"/>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rot="5400000">
            <a:off x="7133400" y="1956625"/>
            <a:ext cx="5811900" cy="26289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9" name="Shape 129"/>
          <p:cNvSpPr txBox="1">
            <a:spLocks noGrp="1"/>
          </p:cNvSpPr>
          <p:nvPr>
            <p:ph type="body" idx="1"/>
          </p:nvPr>
        </p:nvSpPr>
        <p:spPr>
          <a:xfrm rot="5400000">
            <a:off x="1799400" y="-596075"/>
            <a:ext cx="5811900" cy="77343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31" name="Shape 131"/>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32" name="Shape 132"/>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9" name="Shape 19"/>
          <p:cNvSpPr txBox="1">
            <a:spLocks noGrp="1"/>
          </p:cNvSpPr>
          <p:nvPr>
            <p:ph type="body" idx="1"/>
          </p:nvPr>
        </p:nvSpPr>
        <p:spPr>
          <a:xfrm>
            <a:off x="1120000" y="1825625"/>
            <a:ext cx="10233900" cy="43512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20" name="Shape 20"/>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21" name="Shape 21"/>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22" name="Shape 22"/>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854532" y="4464028"/>
            <a:ext cx="9144000" cy="1641600"/>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E2E2E2"/>
              </a:buClr>
              <a:buFont typeface="Corbel"/>
              <a:buNone/>
              <a:defRPr sz="9600" b="0" i="0" u="none" strike="noStrike" cap="none">
                <a:solidFill>
                  <a:srgbClr val="E2E2E2"/>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5" name="Shape 25"/>
          <p:cNvSpPr txBox="1">
            <a:spLocks noGrp="1"/>
          </p:cNvSpPr>
          <p:nvPr>
            <p:ph type="subTitle" idx="1"/>
          </p:nvPr>
        </p:nvSpPr>
        <p:spPr>
          <a:xfrm>
            <a:off x="854532" y="3693673"/>
            <a:ext cx="9144000" cy="753900"/>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2"/>
              </a:buClr>
              <a:buFont typeface="Arial"/>
              <a:buNone/>
              <a:defRPr sz="3200" b="0" i="0" u="none" strike="noStrike" cap="none">
                <a:solidFill>
                  <a:schemeClr val="lt2"/>
                </a:solidFill>
                <a:latin typeface="Corbel"/>
                <a:ea typeface="Corbel"/>
                <a:cs typeface="Corbel"/>
                <a:sym typeface="Corbel"/>
              </a:defRPr>
            </a:lvl1pPr>
            <a:lvl2pPr marL="457200" marR="0" lvl="1" indent="0" algn="ctr" rtl="0">
              <a:lnSpc>
                <a:spcPct val="90000"/>
              </a:lnSpc>
              <a:spcBef>
                <a:spcPts val="500"/>
              </a:spcBef>
              <a:buClr>
                <a:srgbClr val="EDEDED"/>
              </a:buClr>
              <a:buFont typeface="Arial"/>
              <a:buNone/>
              <a:defRPr sz="2000" b="0" i="0" u="none" strike="noStrike" cap="none">
                <a:solidFill>
                  <a:srgbClr val="EDEDED"/>
                </a:solidFill>
                <a:latin typeface="Corbel"/>
                <a:ea typeface="Corbel"/>
                <a:cs typeface="Corbel"/>
                <a:sym typeface="Corbel"/>
              </a:defRPr>
            </a:lvl2pPr>
            <a:lvl3pPr marL="914400" marR="0" lvl="2" indent="0" algn="ctr" rtl="0">
              <a:lnSpc>
                <a:spcPct val="90000"/>
              </a:lnSpc>
              <a:spcBef>
                <a:spcPts val="500"/>
              </a:spcBef>
              <a:buClr>
                <a:srgbClr val="EDEDED"/>
              </a:buClr>
              <a:buFont typeface="Arial"/>
              <a:buNone/>
              <a:defRPr sz="1800" b="0" i="0" u="none" strike="noStrike" cap="none">
                <a:solidFill>
                  <a:srgbClr val="EDEDED"/>
                </a:solidFill>
                <a:latin typeface="Corbel"/>
                <a:ea typeface="Corbel"/>
                <a:cs typeface="Corbel"/>
                <a:sym typeface="Corbel"/>
              </a:defRPr>
            </a:lvl3pPr>
            <a:lvl4pPr marL="1371600" marR="0" lvl="3" indent="0" algn="ctr"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4pPr>
            <a:lvl5pPr marL="1828800" marR="0" lvl="4" indent="0" algn="ctr" rtl="0">
              <a:lnSpc>
                <a:spcPct val="90000"/>
              </a:lnSpc>
              <a:spcBef>
                <a:spcPts val="500"/>
              </a:spcBef>
              <a:buClr>
                <a:srgbClr val="EDEDED"/>
              </a:buClr>
              <a:buFont typeface="Arial"/>
              <a:buNone/>
              <a:defRPr sz="1600" b="0" i="0" u="none" strike="noStrike" cap="none">
                <a:solidFill>
                  <a:srgbClr val="EDEDED"/>
                </a:solidFill>
                <a:latin typeface="Corbel"/>
                <a:ea typeface="Corbel"/>
                <a:cs typeface="Corbel"/>
                <a:sym typeface="Corbel"/>
              </a:defRPr>
            </a:lvl5pPr>
            <a:lvl6pPr marL="2286000" marR="0" lvl="5" indent="0" algn="ctr"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6pPr>
            <a:lvl7pPr marL="2743200" marR="0" lvl="6" indent="0" algn="ctr"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7pPr>
            <a:lvl8pPr marL="3200400" marR="0" lvl="7" indent="0" algn="ctr"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8pPr>
            <a:lvl9pPr marL="3657600" marR="0" lvl="8" indent="0" algn="ctr" rtl="0">
              <a:lnSpc>
                <a:spcPct val="90000"/>
              </a:lnSpc>
              <a:spcBef>
                <a:spcPts val="500"/>
              </a:spcBef>
              <a:buClr>
                <a:schemeClr val="lt1"/>
              </a:buClr>
              <a:buFont typeface="Arial"/>
              <a:buNone/>
              <a:defRPr sz="1600" b="0" i="0" u="none" strike="noStrike" cap="none">
                <a:solidFill>
                  <a:schemeClr val="lt1"/>
                </a:solidFill>
                <a:latin typeface="Corbel"/>
                <a:ea typeface="Corbel"/>
                <a:cs typeface="Corbel"/>
                <a:sym typeface="Corbel"/>
              </a:defRPr>
            </a:lvl9pPr>
          </a:lstStyle>
          <a:p>
            <a:endParaRPr/>
          </a:p>
        </p:txBody>
      </p:sp>
      <p:sp>
        <p:nvSpPr>
          <p:cNvPr id="26" name="Shape 26"/>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27" name="Shape 27"/>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28" name="Shape 28"/>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1" name="Shape 31"/>
          <p:cNvSpPr txBox="1">
            <a:spLocks noGrp="1"/>
          </p:cNvSpPr>
          <p:nvPr>
            <p:ph type="body" idx="1"/>
          </p:nvPr>
        </p:nvSpPr>
        <p:spPr>
          <a:xfrm>
            <a:off x="1120000" y="1825625"/>
            <a:ext cx="5025300" cy="43512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32" name="Shape 32"/>
          <p:cNvSpPr txBox="1">
            <a:spLocks noGrp="1"/>
          </p:cNvSpPr>
          <p:nvPr>
            <p:ph type="body" idx="2"/>
          </p:nvPr>
        </p:nvSpPr>
        <p:spPr>
          <a:xfrm>
            <a:off x="6319839" y="1825625"/>
            <a:ext cx="5034000" cy="43512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33" name="Shape 33"/>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34" name="Shape 34"/>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35" name="Shape 35"/>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6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8" name="Shape 38"/>
          <p:cNvSpPr txBox="1">
            <a:spLocks noGrp="1"/>
          </p:cNvSpPr>
          <p:nvPr>
            <p:ph type="body" idx="1"/>
          </p:nvPr>
        </p:nvSpPr>
        <p:spPr>
          <a:xfrm>
            <a:off x="1120000" y="1681163"/>
            <a:ext cx="5025300" cy="823800"/>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2"/>
              </a:buClr>
              <a:buFont typeface="Arial"/>
              <a:buNone/>
              <a:defRPr sz="2400" b="0" i="0" u="none" strike="noStrike" cap="none">
                <a:solidFill>
                  <a:schemeClr val="lt2"/>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2000" b="1"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800" b="1"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600" b="1"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orbel"/>
                <a:ea typeface="Corbel"/>
                <a:cs typeface="Corbel"/>
                <a:sym typeface="Corbel"/>
              </a:defRPr>
            </a:lvl9pPr>
          </a:lstStyle>
          <a:p>
            <a:endParaRPr/>
          </a:p>
        </p:txBody>
      </p:sp>
      <p:sp>
        <p:nvSpPr>
          <p:cNvPr id="39" name="Shape 39"/>
          <p:cNvSpPr txBox="1">
            <a:spLocks noGrp="1"/>
          </p:cNvSpPr>
          <p:nvPr>
            <p:ph type="body" idx="2"/>
          </p:nvPr>
        </p:nvSpPr>
        <p:spPr>
          <a:xfrm>
            <a:off x="1120000" y="2505075"/>
            <a:ext cx="5025300" cy="36846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40" name="Shape 40"/>
          <p:cNvSpPr txBox="1">
            <a:spLocks noGrp="1"/>
          </p:cNvSpPr>
          <p:nvPr>
            <p:ph type="body" idx="3"/>
          </p:nvPr>
        </p:nvSpPr>
        <p:spPr>
          <a:xfrm>
            <a:off x="6319839" y="1681163"/>
            <a:ext cx="5035500" cy="823800"/>
          </a:xfrm>
          <a:prstGeom prst="rect">
            <a:avLst/>
          </a:prstGeom>
          <a:noFill/>
          <a:ln>
            <a:noFill/>
          </a:ln>
        </p:spPr>
        <p:txBody>
          <a:bodyPr lIns="91425" tIns="91425" rIns="91425" bIns="91425" anchor="b" anchorCtr="0"/>
          <a:lstStyle>
            <a:lvl1pPr marL="228600" marR="0" lvl="0" indent="-228600" algn="l" rtl="0">
              <a:lnSpc>
                <a:spcPct val="90000"/>
              </a:lnSpc>
              <a:spcBef>
                <a:spcPts val="1000"/>
              </a:spcBef>
              <a:buClr>
                <a:schemeClr val="lt2"/>
              </a:buClr>
              <a:buFont typeface="Arial"/>
              <a:buNone/>
              <a:defRPr sz="2400" b="0" i="0" u="none" strike="noStrike" cap="none">
                <a:solidFill>
                  <a:schemeClr val="lt2"/>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41" name="Shape 41"/>
          <p:cNvSpPr txBox="1">
            <a:spLocks noGrp="1"/>
          </p:cNvSpPr>
          <p:nvPr>
            <p:ph type="body" idx="4"/>
          </p:nvPr>
        </p:nvSpPr>
        <p:spPr>
          <a:xfrm>
            <a:off x="6319839" y="2505075"/>
            <a:ext cx="5035500" cy="36846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42" name="Shape 42"/>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43" name="Shape 43"/>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44" name="Shape 44"/>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7" name="Shape 47"/>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48" name="Shape 48"/>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49" name="Shape 49"/>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52" name="Shape 52"/>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53" name="Shape 53"/>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100" cy="16002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EDEDED"/>
              </a:buClr>
              <a:buFont typeface="Corbel"/>
              <a:buNone/>
              <a:defRPr sz="32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6" name="Shape 56"/>
          <p:cNvSpPr txBox="1">
            <a:spLocks noGrp="1"/>
          </p:cNvSpPr>
          <p:nvPr>
            <p:ph type="body" idx="1"/>
          </p:nvPr>
        </p:nvSpPr>
        <p:spPr>
          <a:xfrm>
            <a:off x="5183187" y="987425"/>
            <a:ext cx="6172200" cy="48735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57" name="Shape 57"/>
          <p:cNvSpPr txBox="1">
            <a:spLocks noGrp="1"/>
          </p:cNvSpPr>
          <p:nvPr>
            <p:ph type="body" idx="2"/>
          </p:nvPr>
        </p:nvSpPr>
        <p:spPr>
          <a:xfrm>
            <a:off x="1120000" y="2057400"/>
            <a:ext cx="3651900" cy="381150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2"/>
              </a:buClr>
              <a:buFont typeface="Arial"/>
              <a:buNone/>
              <a:defRPr sz="1600" b="0" i="0" u="none" strike="noStrike" cap="none">
                <a:solidFill>
                  <a:schemeClr val="lt2"/>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4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9pPr>
          </a:lstStyle>
          <a:p>
            <a:endParaRPr/>
          </a:p>
        </p:txBody>
      </p:sp>
      <p:sp>
        <p:nvSpPr>
          <p:cNvPr id="58" name="Shape 58"/>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59" name="Shape 59"/>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60" name="Shape 60"/>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100" cy="16002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EDEDED"/>
              </a:buClr>
              <a:buFont typeface="Corbel"/>
              <a:buNone/>
              <a:defRPr sz="32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3" name="Shape 63"/>
          <p:cNvSpPr>
            <a:spLocks noGrp="1"/>
          </p:cNvSpPr>
          <p:nvPr>
            <p:ph type="pic" idx="2"/>
          </p:nvPr>
        </p:nvSpPr>
        <p:spPr>
          <a:xfrm>
            <a:off x="5183187" y="987425"/>
            <a:ext cx="6172200" cy="4873500"/>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EDEDED"/>
              </a:buClr>
              <a:buFont typeface="Arial"/>
              <a:buNone/>
              <a:defRPr sz="3200" b="0" i="0" u="none" strike="noStrike" cap="none">
                <a:solidFill>
                  <a:srgbClr val="EDEDED"/>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28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24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2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2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2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2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2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2000" b="0" i="0" u="none" strike="noStrike" cap="none">
                <a:solidFill>
                  <a:schemeClr val="lt1"/>
                </a:solidFill>
                <a:latin typeface="Corbel"/>
                <a:ea typeface="Corbel"/>
                <a:cs typeface="Corbel"/>
                <a:sym typeface="Corbel"/>
              </a:defRPr>
            </a:lvl9pPr>
          </a:lstStyle>
          <a:p>
            <a:endParaRPr/>
          </a:p>
        </p:txBody>
      </p:sp>
      <p:sp>
        <p:nvSpPr>
          <p:cNvPr id="64" name="Shape 64"/>
          <p:cNvSpPr txBox="1">
            <a:spLocks noGrp="1"/>
          </p:cNvSpPr>
          <p:nvPr>
            <p:ph type="body" idx="1"/>
          </p:nvPr>
        </p:nvSpPr>
        <p:spPr>
          <a:xfrm>
            <a:off x="1120000" y="2057400"/>
            <a:ext cx="3651900" cy="381150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2"/>
              </a:buClr>
              <a:buFont typeface="Arial"/>
              <a:buNone/>
              <a:defRPr sz="1600" b="0" i="0" u="none" strike="noStrike" cap="none">
                <a:solidFill>
                  <a:schemeClr val="lt2"/>
                </a:solidFill>
                <a:latin typeface="Corbel"/>
                <a:ea typeface="Corbel"/>
                <a:cs typeface="Corbel"/>
                <a:sym typeface="Corbel"/>
              </a:defRPr>
            </a:lvl1pPr>
            <a:lvl2pPr marL="457200" marR="0" lvl="1" indent="0" algn="l" rtl="0">
              <a:lnSpc>
                <a:spcPct val="90000"/>
              </a:lnSpc>
              <a:spcBef>
                <a:spcPts val="500"/>
              </a:spcBef>
              <a:buClr>
                <a:srgbClr val="EDEDED"/>
              </a:buClr>
              <a:buFont typeface="Arial"/>
              <a:buNone/>
              <a:defRPr sz="1400" b="0" i="0" u="none" strike="noStrike" cap="none">
                <a:solidFill>
                  <a:srgbClr val="EDEDED"/>
                </a:solidFill>
                <a:latin typeface="Corbel"/>
                <a:ea typeface="Corbel"/>
                <a:cs typeface="Corbel"/>
                <a:sym typeface="Corbel"/>
              </a:defRPr>
            </a:lvl2pPr>
            <a:lvl3pPr marL="914400" marR="0" lvl="2" indent="0" algn="l" rtl="0">
              <a:lnSpc>
                <a:spcPct val="90000"/>
              </a:lnSpc>
              <a:spcBef>
                <a:spcPts val="500"/>
              </a:spcBef>
              <a:buClr>
                <a:srgbClr val="EDEDED"/>
              </a:buClr>
              <a:buFont typeface="Arial"/>
              <a:buNone/>
              <a:defRPr sz="1200" b="0" i="0" u="none" strike="noStrike" cap="none">
                <a:solidFill>
                  <a:srgbClr val="EDEDED"/>
                </a:solidFill>
                <a:latin typeface="Corbel"/>
                <a:ea typeface="Corbel"/>
                <a:cs typeface="Corbel"/>
                <a:sym typeface="Corbel"/>
              </a:defRPr>
            </a:lvl3pPr>
            <a:lvl4pPr marL="1371600" marR="0" lvl="3"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4pPr>
            <a:lvl5pPr marL="1828800" marR="0" lvl="4" indent="0" algn="l" rtl="0">
              <a:lnSpc>
                <a:spcPct val="90000"/>
              </a:lnSpc>
              <a:spcBef>
                <a:spcPts val="500"/>
              </a:spcBef>
              <a:buClr>
                <a:srgbClr val="EDEDED"/>
              </a:buClr>
              <a:buFont typeface="Arial"/>
              <a:buNone/>
              <a:defRPr sz="1000" b="0" i="0" u="none" strike="noStrike" cap="none">
                <a:solidFill>
                  <a:srgbClr val="EDEDED"/>
                </a:solidFill>
                <a:latin typeface="Corbel"/>
                <a:ea typeface="Corbel"/>
                <a:cs typeface="Corbel"/>
                <a:sym typeface="Corbel"/>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orbel"/>
                <a:ea typeface="Corbel"/>
                <a:cs typeface="Corbel"/>
                <a:sym typeface="Corbel"/>
              </a:defRPr>
            </a:lvl9pPr>
          </a:lstStyle>
          <a:p>
            <a:endParaRPr/>
          </a:p>
        </p:txBody>
      </p:sp>
      <p:sp>
        <p:nvSpPr>
          <p:cNvPr id="65" name="Shape 65"/>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66" name="Shape 66"/>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67" name="Shape 67"/>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EDEDED"/>
                </a:solidFill>
                <a:latin typeface="Corbel"/>
                <a:ea typeface="Corbel"/>
                <a:cs typeface="Corbel"/>
                <a:sym typeface="Corbel"/>
              </a:rPr>
              <a:t>‹#›</a:t>
            </a:fld>
            <a:endParaRPr lang="de-DE" sz="1200">
              <a:solidFill>
                <a:srgbClr val="EDEDED"/>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700"/>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EDEDED"/>
              </a:buClr>
              <a:buFont typeface="Corbel"/>
              <a:buNone/>
              <a:defRPr sz="5400" b="0" i="0" u="none" strike="noStrike" cap="none">
                <a:solidFill>
                  <a:srgbClr val="EDEDED"/>
                </a:solidFill>
                <a:latin typeface="Corbel"/>
                <a:ea typeface="Corbel"/>
                <a:cs typeface="Corbel"/>
                <a:sym typeface="Corbe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 name="Shape 7"/>
          <p:cNvSpPr txBox="1">
            <a:spLocks noGrp="1"/>
          </p:cNvSpPr>
          <p:nvPr>
            <p:ph type="body" idx="1"/>
          </p:nvPr>
        </p:nvSpPr>
        <p:spPr>
          <a:xfrm>
            <a:off x="1120000" y="1825625"/>
            <a:ext cx="10233900" cy="4351200"/>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rgbClr val="EDEDED"/>
              </a:buClr>
              <a:buSzPct val="100000"/>
              <a:buFont typeface="Arial"/>
              <a:buChar char="•"/>
              <a:defRPr sz="2800" b="0" i="0" u="none" strike="noStrike" cap="none">
                <a:solidFill>
                  <a:srgbClr val="EDEDED"/>
                </a:solidFill>
                <a:latin typeface="Corbel"/>
                <a:ea typeface="Corbel"/>
                <a:cs typeface="Corbel"/>
                <a:sym typeface="Corbel"/>
              </a:defRPr>
            </a:lvl1pPr>
            <a:lvl2pPr marL="685800" marR="0" lvl="1" indent="-76200" algn="l" rtl="0">
              <a:lnSpc>
                <a:spcPct val="90000"/>
              </a:lnSpc>
              <a:spcBef>
                <a:spcPts val="500"/>
              </a:spcBef>
              <a:buClr>
                <a:srgbClr val="EDEDED"/>
              </a:buClr>
              <a:buSzPct val="100000"/>
              <a:buFont typeface="Arial"/>
              <a:buChar char="•"/>
              <a:defRPr sz="2400" b="0" i="0" u="none" strike="noStrike" cap="none">
                <a:solidFill>
                  <a:srgbClr val="EDEDED"/>
                </a:solidFill>
                <a:latin typeface="Corbel"/>
                <a:ea typeface="Corbel"/>
                <a:cs typeface="Corbel"/>
                <a:sym typeface="Corbel"/>
              </a:defRPr>
            </a:lvl2pPr>
            <a:lvl3pPr marL="1143000" marR="0" lvl="2" indent="-101600" algn="l" rtl="0">
              <a:lnSpc>
                <a:spcPct val="90000"/>
              </a:lnSpc>
              <a:spcBef>
                <a:spcPts val="500"/>
              </a:spcBef>
              <a:buClr>
                <a:srgbClr val="EDEDED"/>
              </a:buClr>
              <a:buSzPct val="100000"/>
              <a:buFont typeface="Arial"/>
              <a:buChar char="•"/>
              <a:defRPr sz="2000" b="0" i="0" u="none" strike="noStrike" cap="none">
                <a:solidFill>
                  <a:srgbClr val="EDEDED"/>
                </a:solidFill>
                <a:latin typeface="Corbel"/>
                <a:ea typeface="Corbel"/>
                <a:cs typeface="Corbel"/>
                <a:sym typeface="Corbel"/>
              </a:defRPr>
            </a:lvl3pPr>
            <a:lvl4pPr marL="1600200" marR="0" lvl="3"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4pPr>
            <a:lvl5pPr marL="2057400" marR="0" lvl="4" indent="-114300" algn="l" rtl="0">
              <a:lnSpc>
                <a:spcPct val="90000"/>
              </a:lnSpc>
              <a:spcBef>
                <a:spcPts val="500"/>
              </a:spcBef>
              <a:buClr>
                <a:srgbClr val="EDEDED"/>
              </a:buClr>
              <a:buSzPct val="100000"/>
              <a:buFont typeface="Arial"/>
              <a:buChar char="•"/>
              <a:defRPr sz="1800" b="0" i="0" u="none" strike="noStrike" cap="none">
                <a:solidFill>
                  <a:srgbClr val="EDEDED"/>
                </a:solidFill>
                <a:latin typeface="Corbel"/>
                <a:ea typeface="Corbel"/>
                <a:cs typeface="Corbel"/>
                <a:sym typeface="Corbel"/>
              </a:defRPr>
            </a:lvl5pPr>
            <a:lvl6pPr marL="2514600" marR="0" lvl="5"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6pPr>
            <a:lvl7pPr marL="2971800" marR="0" lvl="6"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7pPr>
            <a:lvl8pPr marL="3429000" marR="0" lvl="7"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8pPr>
            <a:lvl9pPr marL="3886200" marR="0" lvl="8" indent="-114300" algn="l" rtl="0">
              <a:lnSpc>
                <a:spcPct val="90000"/>
              </a:lnSpc>
              <a:spcBef>
                <a:spcPts val="500"/>
              </a:spcBef>
              <a:buClr>
                <a:schemeClr val="lt1"/>
              </a:buClr>
              <a:buSzPct val="1000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8" name="Shape 8"/>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9" name="Shape 9"/>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EDEDED"/>
                </a:solidFill>
                <a:latin typeface="Corbel"/>
                <a:ea typeface="Corbel"/>
                <a:cs typeface="Corbel"/>
                <a:sym typeface="Corbel"/>
              </a:defRPr>
            </a:lvl1pPr>
            <a:lvl2pPr marL="457200" marR="0" lvl="1" indent="0" algn="l" rtl="0">
              <a:spcBef>
                <a:spcPts val="0"/>
              </a:spcBef>
              <a:buNone/>
              <a:defRPr sz="1800" b="0" i="0" u="none" strike="noStrike" cap="none">
                <a:solidFill>
                  <a:schemeClr val="lt1"/>
                </a:solidFill>
                <a:latin typeface="Corbel"/>
                <a:ea typeface="Corbel"/>
                <a:cs typeface="Corbel"/>
                <a:sym typeface="Corbel"/>
              </a:defRPr>
            </a:lvl2pPr>
            <a:lvl3pPr marL="914400" marR="0" lvl="2" indent="0" algn="l" rtl="0">
              <a:spcBef>
                <a:spcPts val="0"/>
              </a:spcBef>
              <a:buNone/>
              <a:defRPr sz="1800" b="0" i="0" u="none" strike="noStrike" cap="none">
                <a:solidFill>
                  <a:schemeClr val="lt1"/>
                </a:solidFill>
                <a:latin typeface="Corbel"/>
                <a:ea typeface="Corbel"/>
                <a:cs typeface="Corbel"/>
                <a:sym typeface="Corbel"/>
              </a:defRPr>
            </a:lvl3pPr>
            <a:lvl4pPr marL="1371600" marR="0" lvl="3" indent="0" algn="l" rtl="0">
              <a:spcBef>
                <a:spcPts val="0"/>
              </a:spcBef>
              <a:buNone/>
              <a:defRPr sz="1800" b="0" i="0" u="none" strike="noStrike" cap="none">
                <a:solidFill>
                  <a:schemeClr val="lt1"/>
                </a:solidFill>
                <a:latin typeface="Corbel"/>
                <a:ea typeface="Corbel"/>
                <a:cs typeface="Corbel"/>
                <a:sym typeface="Corbel"/>
              </a:defRPr>
            </a:lvl4pPr>
            <a:lvl5pPr marL="1828800" marR="0" lvl="4" indent="0" algn="l" rtl="0">
              <a:spcBef>
                <a:spcPts val="0"/>
              </a:spcBef>
              <a:buNone/>
              <a:defRPr sz="1800" b="0" i="0" u="none" strike="noStrike" cap="none">
                <a:solidFill>
                  <a:schemeClr val="lt1"/>
                </a:solidFill>
                <a:latin typeface="Corbel"/>
                <a:ea typeface="Corbel"/>
                <a:cs typeface="Corbel"/>
                <a:sym typeface="Corbel"/>
              </a:defRPr>
            </a:lvl5pPr>
            <a:lvl6pPr marL="2286000" marR="0" lvl="5" indent="0" algn="l" rtl="0">
              <a:spcBef>
                <a:spcPts val="0"/>
              </a:spcBef>
              <a:buNone/>
              <a:defRPr sz="1800" b="0" i="0" u="none" strike="noStrike" cap="none">
                <a:solidFill>
                  <a:schemeClr val="lt1"/>
                </a:solidFill>
                <a:latin typeface="Corbel"/>
                <a:ea typeface="Corbel"/>
                <a:cs typeface="Corbel"/>
                <a:sym typeface="Corbel"/>
              </a:defRPr>
            </a:lvl6pPr>
            <a:lvl7pPr marL="2743200" marR="0" lvl="6" indent="0" algn="l" rtl="0">
              <a:spcBef>
                <a:spcPts val="0"/>
              </a:spcBef>
              <a:buNone/>
              <a:defRPr sz="1800" b="0" i="0" u="none" strike="noStrike" cap="none">
                <a:solidFill>
                  <a:schemeClr val="lt1"/>
                </a:solidFill>
                <a:latin typeface="Corbel"/>
                <a:ea typeface="Corbel"/>
                <a:cs typeface="Corbel"/>
                <a:sym typeface="Corbel"/>
              </a:defRPr>
            </a:lvl7pPr>
            <a:lvl8pPr marL="3200400" marR="0" lvl="7" indent="0" algn="l" rtl="0">
              <a:spcBef>
                <a:spcPts val="0"/>
              </a:spcBef>
              <a:buNone/>
              <a:defRPr sz="1800" b="0" i="0" u="none" strike="noStrike" cap="none">
                <a:solidFill>
                  <a:schemeClr val="lt1"/>
                </a:solidFill>
                <a:latin typeface="Corbel"/>
                <a:ea typeface="Corbel"/>
                <a:cs typeface="Corbel"/>
                <a:sym typeface="Corbel"/>
              </a:defRPr>
            </a:lvl8pPr>
            <a:lvl9pPr marL="3657600" marR="0" lvl="8" indent="0" algn="l" rtl="0">
              <a:spcBef>
                <a:spcPts val="0"/>
              </a:spcBef>
              <a:buNone/>
              <a:defRPr sz="1800" b="0" i="0" u="none" strike="noStrike" cap="none">
                <a:solidFill>
                  <a:schemeClr val="lt1"/>
                </a:solidFill>
                <a:latin typeface="Corbel"/>
                <a:ea typeface="Corbel"/>
                <a:cs typeface="Corbel"/>
                <a:sym typeface="Corbel"/>
              </a:defRPr>
            </a:lvl9pPr>
          </a:lstStyle>
          <a:p>
            <a:endParaRPr/>
          </a:p>
        </p:txBody>
      </p:sp>
      <p:sp>
        <p:nvSpPr>
          <p:cNvPr id="10" name="Shape 10"/>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b="0" i="0" u="none" strike="noStrike" cap="none">
                <a:solidFill>
                  <a:srgbClr val="EDEDED"/>
                </a:solidFill>
                <a:latin typeface="Corbel"/>
                <a:ea typeface="Corbel"/>
                <a:cs typeface="Corbel"/>
                <a:sym typeface="Corbel"/>
              </a:rPr>
              <a:t>‹#›</a:t>
            </a:fld>
            <a:endParaRPr lang="de-DE" sz="1200" b="0" i="0" u="none" strike="noStrike" cap="none">
              <a:solidFill>
                <a:srgbClr val="EDEDED"/>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ropbox.com/s/v83cjnq4781n0nv/hierarchical.png?dl=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dropbox.com/sh/ag25m6ji7z4sbzq/AACTtbk2CMIuv1yx4VV9yMe_a?dl=0" TargetMode="External"/><Relationship Id="rId5" Type="http://schemas.openxmlformats.org/officeDocument/2006/relationships/hyperlink" Target="https://l.facebook.com/l.php?u=http%3A%2F%2Fwww.vision.caltech.edu%2FImage_Datasets%2FCaltech256%2F256_ObjectCategories.tar&amp;h=ATPvkOs2Wh3M9yMGZGTfiP_phs5KNRFsbI5ZZCGo9ObWdPk0FBe9Us60jw_6sbEIkjHYf1AM6tImhm5QO3321I9dRUjlAIEitACY7esM_HCCZPyndrLuWt92LPjexPhVW6p9QcgbS2zEIQ"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2658900" y="1345200"/>
            <a:ext cx="6874200" cy="1475100"/>
          </a:xfrm>
          <a:prstGeom prst="rect">
            <a:avLst/>
          </a:prstGeom>
          <a:noFill/>
          <a:ln>
            <a:noFill/>
          </a:ln>
        </p:spPr>
        <p:txBody>
          <a:bodyPr lIns="91425" tIns="91425" rIns="91425" bIns="91425" anchor="ctr" anchorCtr="0">
            <a:noAutofit/>
          </a:bodyPr>
          <a:lstStyle/>
          <a:p>
            <a:pPr lvl="0" algn="ctr" rtl="0">
              <a:spcBef>
                <a:spcPts val="0"/>
              </a:spcBef>
              <a:buNone/>
            </a:pPr>
            <a:r>
              <a:rPr lang="de-DE" sz="4000">
                <a:solidFill>
                  <a:srgbClr val="FFFFFF"/>
                </a:solidFill>
                <a:latin typeface="Roboto Slab"/>
                <a:ea typeface="Roboto Slab"/>
                <a:cs typeface="Roboto Slab"/>
                <a:sym typeface="Roboto Slab"/>
              </a:rPr>
              <a:t>Mozgalo</a:t>
            </a:r>
          </a:p>
          <a:p>
            <a:pPr lvl="0" algn="ctr" rtl="0">
              <a:spcBef>
                <a:spcPts val="0"/>
              </a:spcBef>
              <a:buNone/>
            </a:pPr>
            <a:endParaRPr sz="4000">
              <a:solidFill>
                <a:srgbClr val="FFFFFF"/>
              </a:solidFill>
              <a:latin typeface="Roboto Slab"/>
              <a:ea typeface="Roboto Slab"/>
              <a:cs typeface="Roboto Slab"/>
              <a:sym typeface="Roboto Slab"/>
            </a:endParaRPr>
          </a:p>
          <a:p>
            <a:pPr lvl="0" algn="ctr" rtl="0">
              <a:spcBef>
                <a:spcPts val="0"/>
              </a:spcBef>
              <a:buNone/>
            </a:pPr>
            <a:r>
              <a:rPr lang="de-DE" sz="3000" i="1">
                <a:solidFill>
                  <a:srgbClr val="FFFFFF"/>
                </a:solidFill>
                <a:latin typeface="Roboto Slab"/>
                <a:ea typeface="Roboto Slab"/>
                <a:cs typeface="Roboto Slab"/>
                <a:sym typeface="Roboto Slab"/>
              </a:rPr>
              <a:t>Unsupervised Image Classification</a:t>
            </a:r>
          </a:p>
        </p:txBody>
      </p:sp>
      <p:sp>
        <p:nvSpPr>
          <p:cNvPr id="138" name="Shape 138"/>
          <p:cNvSpPr txBox="1"/>
          <p:nvPr/>
        </p:nvSpPr>
        <p:spPr>
          <a:xfrm>
            <a:off x="2744099" y="4126500"/>
            <a:ext cx="6703800" cy="1384800"/>
          </a:xfrm>
          <a:prstGeom prst="rect">
            <a:avLst/>
          </a:prstGeom>
          <a:noFill/>
          <a:ln>
            <a:noFill/>
          </a:ln>
        </p:spPr>
        <p:txBody>
          <a:bodyPr lIns="91425" tIns="91425" rIns="91425" bIns="91425" anchor="ctr" anchorCtr="0">
            <a:noAutofit/>
          </a:bodyPr>
          <a:lstStyle/>
          <a:p>
            <a:pPr lvl="0" algn="ctr" rtl="0">
              <a:spcBef>
                <a:spcPts val="0"/>
              </a:spcBef>
              <a:buNone/>
            </a:pPr>
            <a:endParaRPr lang="de-DE" sz="2000" dirty="0">
              <a:solidFill>
                <a:srgbClr val="FFFFFF"/>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de-DE" sz="3600" u="sng"/>
              <a:t>Caltech 256 dataset</a:t>
            </a:r>
          </a:p>
        </p:txBody>
      </p:sp>
      <p:sp>
        <p:nvSpPr>
          <p:cNvPr id="192" name="Shape 192"/>
          <p:cNvSpPr txBox="1">
            <a:spLocks noGrp="1"/>
          </p:cNvSpPr>
          <p:nvPr>
            <p:ph type="body" idx="1"/>
          </p:nvPr>
        </p:nvSpPr>
        <p:spPr>
          <a:xfrm>
            <a:off x="1120000" y="1825625"/>
            <a:ext cx="10233900" cy="4351200"/>
          </a:xfrm>
          <a:prstGeom prst="rect">
            <a:avLst/>
          </a:prstGeom>
        </p:spPr>
        <p:txBody>
          <a:bodyPr lIns="91425" tIns="91425" rIns="91425" bIns="91425" anchor="t" anchorCtr="0">
            <a:noAutofit/>
          </a:bodyPr>
          <a:lstStyle/>
          <a:p>
            <a:pPr marL="457200" lvl="0" indent="-342900" rtl="0">
              <a:spcBef>
                <a:spcPts val="0"/>
              </a:spcBef>
              <a:buSzPct val="100000"/>
            </a:pPr>
            <a:r>
              <a:rPr lang="de-DE" sz="1800">
                <a:latin typeface="Arial"/>
                <a:ea typeface="Arial"/>
                <a:cs typeface="Arial"/>
                <a:sym typeface="Arial"/>
              </a:rPr>
              <a:t>Sadrži 30607 slika podijeljenih u 256 kategorija</a:t>
            </a:r>
          </a:p>
          <a:p>
            <a:pPr marL="457200" lvl="0" indent="-342900" rtl="0">
              <a:spcBef>
                <a:spcPts val="0"/>
              </a:spcBef>
              <a:buSzPct val="100000"/>
            </a:pPr>
            <a:r>
              <a:rPr lang="de-DE" sz="1800">
                <a:latin typeface="Arial"/>
                <a:ea typeface="Arial"/>
                <a:cs typeface="Arial"/>
                <a:sym typeface="Arial"/>
              </a:rPr>
              <a:t>Minimalno 80 slika po kategoriji, prosječno oko 130</a:t>
            </a:r>
          </a:p>
          <a:p>
            <a:pPr marL="0" lvl="0" indent="0" rtl="0">
              <a:spcBef>
                <a:spcPts val="0"/>
              </a:spcBef>
              <a:buNone/>
            </a:pPr>
            <a:endParaRPr sz="1800">
              <a:latin typeface="Arial"/>
              <a:ea typeface="Arial"/>
              <a:cs typeface="Arial"/>
              <a:sym typeface="Arial"/>
            </a:endParaRPr>
          </a:p>
          <a:p>
            <a:pPr marL="457200" lvl="0" indent="-342900" rtl="0">
              <a:spcBef>
                <a:spcPts val="0"/>
              </a:spcBef>
              <a:buSzPct val="100000"/>
              <a:buFont typeface="Arial"/>
            </a:pPr>
            <a:r>
              <a:rPr lang="de-DE" sz="1800">
                <a:latin typeface="Arial"/>
                <a:ea typeface="Arial"/>
                <a:cs typeface="Arial"/>
                <a:sym typeface="Arial"/>
              </a:rPr>
              <a:t>Teži skup podataka, dobar test za naš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9" name="Shape 199" descr="Screen Shot 2017-05-21 at 16.56.59.png">
            <a:hlinkClick r:id="rId3"/>
          </p:cNvPr>
          <p:cNvPicPr preferRelativeResize="0"/>
          <p:nvPr/>
        </p:nvPicPr>
        <p:blipFill>
          <a:blip r:embed="rId4">
            <a:alphaModFix/>
          </a:blip>
          <a:stretch>
            <a:fillRect/>
          </a:stretch>
        </p:blipFill>
        <p:spPr>
          <a:xfrm>
            <a:off x="2868024" y="292234"/>
            <a:ext cx="6596744" cy="3798220"/>
          </a:xfrm>
          <a:prstGeom prst="rect">
            <a:avLst/>
          </a:prstGeom>
          <a:noFill/>
          <a:ln>
            <a:noFill/>
          </a:ln>
        </p:spPr>
      </p:pic>
      <p:sp>
        <p:nvSpPr>
          <p:cNvPr id="3" name="TextBox 2"/>
          <p:cNvSpPr txBox="1"/>
          <p:nvPr/>
        </p:nvSpPr>
        <p:spPr>
          <a:xfrm>
            <a:off x="3037444" y="4434712"/>
            <a:ext cx="7225142" cy="2185214"/>
          </a:xfrm>
          <a:prstGeom prst="rect">
            <a:avLst/>
          </a:prstGeom>
          <a:noFill/>
        </p:spPr>
        <p:txBody>
          <a:bodyPr wrap="square" rtlCol="0">
            <a:spAutoFit/>
          </a:bodyPr>
          <a:lstStyle/>
          <a:p>
            <a:pPr marL="285750" indent="-285750">
              <a:buFont typeface="Arial" charset="0"/>
              <a:buChar char="•"/>
            </a:pPr>
            <a:r>
              <a:rPr lang="en-US" sz="1800" dirty="0" err="1">
                <a:solidFill>
                  <a:schemeClr val="bg1"/>
                </a:solidFill>
              </a:rPr>
              <a:t>Hijerarhijsko</a:t>
            </a:r>
            <a:r>
              <a:rPr lang="en-US" sz="1800" dirty="0">
                <a:solidFill>
                  <a:schemeClr val="bg1"/>
                </a:solidFill>
              </a:rPr>
              <a:t> </a:t>
            </a:r>
            <a:r>
              <a:rPr lang="en-US" sz="1800" dirty="0" err="1">
                <a:solidFill>
                  <a:schemeClr val="bg1"/>
                </a:solidFill>
              </a:rPr>
              <a:t>clusteriranje</a:t>
            </a:r>
            <a:r>
              <a:rPr lang="en-US" sz="1800" dirty="0">
                <a:solidFill>
                  <a:schemeClr val="bg1"/>
                </a:solidFill>
              </a:rPr>
              <a:t> </a:t>
            </a:r>
            <a:r>
              <a:rPr lang="en-US" sz="1800" dirty="0" err="1">
                <a:solidFill>
                  <a:schemeClr val="bg1"/>
                </a:solidFill>
              </a:rPr>
              <a:t>Caltechovog</a:t>
            </a:r>
            <a:r>
              <a:rPr lang="en-US" sz="1800" dirty="0">
                <a:solidFill>
                  <a:schemeClr val="bg1"/>
                </a:solidFill>
              </a:rPr>
              <a:t> </a:t>
            </a:r>
            <a:r>
              <a:rPr lang="en-US" sz="1800" dirty="0" err="1">
                <a:solidFill>
                  <a:schemeClr val="bg1"/>
                </a:solidFill>
              </a:rPr>
              <a:t>dataseta</a:t>
            </a:r>
            <a:endParaRPr lang="en-US" sz="1800" dirty="0">
              <a:solidFill>
                <a:schemeClr val="bg1"/>
              </a:solidFill>
            </a:endParaRPr>
          </a:p>
          <a:p>
            <a:pPr marL="285750" indent="-285750">
              <a:buFont typeface="Arial" charset="0"/>
              <a:buChar char="•"/>
            </a:pPr>
            <a:r>
              <a:rPr lang="en-US" sz="1800" dirty="0" err="1">
                <a:solidFill>
                  <a:schemeClr val="bg1"/>
                </a:solidFill>
              </a:rPr>
              <a:t>Slika</a:t>
            </a:r>
            <a:r>
              <a:rPr lang="en-US" sz="1800" dirty="0">
                <a:solidFill>
                  <a:schemeClr val="bg1"/>
                </a:solidFill>
              </a:rPr>
              <a:t> je link </a:t>
            </a:r>
            <a:r>
              <a:rPr lang="en-US" sz="1800" dirty="0" err="1">
                <a:solidFill>
                  <a:schemeClr val="bg1"/>
                </a:solidFill>
              </a:rPr>
              <a:t>na</a:t>
            </a:r>
            <a:r>
              <a:rPr lang="en-US" sz="1800" dirty="0">
                <a:solidFill>
                  <a:schemeClr val="bg1"/>
                </a:solidFill>
              </a:rPr>
              <a:t> </a:t>
            </a:r>
            <a:r>
              <a:rPr lang="en-US" sz="1800" dirty="0" err="1">
                <a:solidFill>
                  <a:schemeClr val="bg1"/>
                </a:solidFill>
              </a:rPr>
              <a:t>dropbox</a:t>
            </a:r>
            <a:r>
              <a:rPr lang="en-US" sz="1800" dirty="0">
                <a:solidFill>
                  <a:schemeClr val="bg1"/>
                </a:solidFill>
              </a:rPr>
              <a:t> </a:t>
            </a:r>
            <a:r>
              <a:rPr lang="en-US" sz="1800" dirty="0" err="1">
                <a:solidFill>
                  <a:schemeClr val="bg1"/>
                </a:solidFill>
              </a:rPr>
              <a:t>gdje</a:t>
            </a:r>
            <a:r>
              <a:rPr lang="en-US" sz="1800" dirty="0">
                <a:solidFill>
                  <a:schemeClr val="bg1"/>
                </a:solidFill>
              </a:rPr>
              <a:t> se </a:t>
            </a:r>
            <a:r>
              <a:rPr lang="en-US" sz="1800" dirty="0" err="1">
                <a:solidFill>
                  <a:schemeClr val="bg1"/>
                </a:solidFill>
              </a:rPr>
              <a:t>može</a:t>
            </a:r>
            <a:r>
              <a:rPr lang="en-US" sz="1800" dirty="0">
                <a:solidFill>
                  <a:schemeClr val="bg1"/>
                </a:solidFill>
              </a:rPr>
              <a:t> </a:t>
            </a:r>
            <a:r>
              <a:rPr lang="en-US" sz="1800" dirty="0" err="1">
                <a:solidFill>
                  <a:schemeClr val="bg1"/>
                </a:solidFill>
              </a:rPr>
              <a:t>vidjeti</a:t>
            </a:r>
            <a:r>
              <a:rPr lang="en-US" sz="1800" dirty="0">
                <a:solidFill>
                  <a:schemeClr val="bg1"/>
                </a:solidFill>
              </a:rPr>
              <a:t> u </a:t>
            </a:r>
            <a:r>
              <a:rPr lang="en-US" sz="1800" dirty="0" err="1">
                <a:solidFill>
                  <a:schemeClr val="bg1"/>
                </a:solidFill>
              </a:rPr>
              <a:t>punoj</a:t>
            </a:r>
            <a:r>
              <a:rPr lang="en-US" sz="1800" dirty="0">
                <a:solidFill>
                  <a:schemeClr val="bg1"/>
                </a:solidFill>
              </a:rPr>
              <a:t> </a:t>
            </a:r>
            <a:r>
              <a:rPr lang="en-US" sz="1800" dirty="0" err="1">
                <a:solidFill>
                  <a:schemeClr val="bg1"/>
                </a:solidFill>
              </a:rPr>
              <a:t>rezoluciji</a:t>
            </a:r>
            <a:endParaRPr lang="hr-HR" sz="1800" dirty="0">
              <a:solidFill>
                <a:schemeClr val="bg1"/>
              </a:solidFill>
            </a:endParaRPr>
          </a:p>
          <a:p>
            <a:pPr marL="285750" indent="-285750">
              <a:buFont typeface="Arial" charset="0"/>
              <a:buChar char="•"/>
            </a:pPr>
            <a:r>
              <a:rPr lang="hr-HR" sz="1800" dirty="0" err="1">
                <a:solidFill>
                  <a:schemeClr val="bg1"/>
                </a:solidFill>
              </a:rPr>
              <a:t>Caltech</a:t>
            </a:r>
            <a:r>
              <a:rPr lang="hr-HR" sz="1800" dirty="0">
                <a:solidFill>
                  <a:schemeClr val="bg1"/>
                </a:solidFill>
              </a:rPr>
              <a:t> 256 </a:t>
            </a:r>
            <a:r>
              <a:rPr lang="hr-HR" sz="1800" dirty="0" err="1">
                <a:solidFill>
                  <a:schemeClr val="bg1"/>
                </a:solidFill>
              </a:rPr>
              <a:t>dataset</a:t>
            </a:r>
            <a:r>
              <a:rPr lang="hr-HR" sz="1800" dirty="0">
                <a:solidFill>
                  <a:schemeClr val="bg1"/>
                </a:solidFill>
              </a:rPr>
              <a:t>: </a:t>
            </a:r>
            <a:r>
              <a:rPr lang="hr-HR" u="sng" dirty="0">
                <a:hlinkClick r:id="rId5"/>
              </a:rPr>
              <a:t>http://www.vision.caltech.edu/Image_Datasets/Caltech256/256_ObjectCategories.tar</a:t>
            </a:r>
            <a:endParaRPr lang="en-US" sz="1800" dirty="0">
              <a:solidFill>
                <a:schemeClr val="bg1"/>
              </a:solidFill>
            </a:endParaRPr>
          </a:p>
          <a:p>
            <a:pPr marL="285750" indent="-285750">
              <a:buFont typeface="Arial" charset="0"/>
              <a:buChar char="•"/>
            </a:pPr>
            <a:endParaRPr lang="hr-HR" sz="1800" dirty="0">
              <a:solidFill>
                <a:schemeClr val="bg1"/>
              </a:solidFill>
            </a:endParaRPr>
          </a:p>
          <a:p>
            <a:pPr marL="285750" indent="-285750">
              <a:buFont typeface="Arial" charset="0"/>
              <a:buChar char="•"/>
            </a:pPr>
            <a:r>
              <a:rPr lang="hr-HR" sz="1800" dirty="0">
                <a:solidFill>
                  <a:schemeClr val="bg1"/>
                </a:solidFill>
              </a:rPr>
              <a:t>Rezultati: </a:t>
            </a:r>
            <a:r>
              <a:rPr lang="hr-HR" u="sng" dirty="0">
                <a:hlinkClick r:id="rId6"/>
              </a:rPr>
              <a:t>https://www.dropbox.com/sh/ag25m6ji7z4sbzq/AACTtbk2CMIuv1yx4VV9yMe_a?dl=0</a:t>
            </a:r>
            <a:endParaRPr lang="hr-HR" dirty="0">
              <a:solidFill>
                <a:schemeClr val="bg1"/>
              </a:solidFill>
            </a:endParaRPr>
          </a:p>
          <a:p>
            <a:pPr marL="285750" indent="-285750">
              <a:buFont typeface="Arial" charset="0"/>
              <a:buChar char="•"/>
            </a:pPr>
            <a:endParaRPr lang="hr-HR" sz="18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rtl="0">
              <a:spcBef>
                <a:spcPts val="0"/>
              </a:spcBef>
              <a:buNone/>
            </a:pPr>
            <a:r>
              <a:rPr lang="de-DE" sz="3600" u="sng">
                <a:latin typeface="Arial"/>
                <a:ea typeface="Arial"/>
                <a:cs typeface="Arial"/>
                <a:sym typeface="Arial"/>
              </a:rPr>
              <a:t>Zaključak</a:t>
            </a:r>
          </a:p>
        </p:txBody>
      </p:sp>
      <p:sp>
        <p:nvSpPr>
          <p:cNvPr id="205" name="Shape 205"/>
          <p:cNvSpPr txBox="1">
            <a:spLocks noGrp="1"/>
          </p:cNvSpPr>
          <p:nvPr>
            <p:ph type="body" idx="1"/>
          </p:nvPr>
        </p:nvSpPr>
        <p:spPr>
          <a:xfrm>
            <a:off x="940075" y="1756875"/>
            <a:ext cx="10413900" cy="4419900"/>
          </a:xfrm>
          <a:prstGeom prst="rect">
            <a:avLst/>
          </a:prstGeom>
        </p:spPr>
        <p:txBody>
          <a:bodyPr lIns="91425" tIns="91425" rIns="91425" bIns="91425" anchor="t" anchorCtr="0">
            <a:noAutofit/>
          </a:bodyPr>
          <a:lstStyle/>
          <a:p>
            <a:pPr marL="0" lvl="0" indent="-69850" rtl="0">
              <a:spcBef>
                <a:spcPts val="0"/>
              </a:spcBef>
              <a:buClr>
                <a:schemeClr val="dk1"/>
              </a:buClr>
              <a:buSzPct val="100000"/>
              <a:buFont typeface="Arial"/>
              <a:buNone/>
            </a:pPr>
            <a:r>
              <a:rPr lang="de-DE" sz="1100">
                <a:solidFill>
                  <a:schemeClr val="dk1"/>
                </a:solidFill>
                <a:latin typeface="Arial"/>
                <a:ea typeface="Arial"/>
                <a:cs typeface="Arial"/>
                <a:sym typeface="Arial"/>
              </a:rPr>
              <a:t>	 	 	 	</a:t>
            </a:r>
          </a:p>
          <a:p>
            <a:pPr marL="457200" lvl="0" indent="-342900" rtl="0">
              <a:lnSpc>
                <a:spcPct val="150000"/>
              </a:lnSpc>
              <a:spcBef>
                <a:spcPts val="0"/>
              </a:spcBef>
              <a:buClr>
                <a:srgbClr val="FFFFFF"/>
              </a:buClr>
              <a:buSzPct val="100000"/>
              <a:buFont typeface="Arial"/>
            </a:pPr>
            <a:r>
              <a:rPr lang="de-DE" sz="1800">
                <a:solidFill>
                  <a:srgbClr val="FFFFFF"/>
                </a:solidFill>
                <a:latin typeface="Arial"/>
                <a:ea typeface="Arial"/>
                <a:cs typeface="Arial"/>
                <a:sym typeface="Arial"/>
              </a:rPr>
              <a:t>Gaussov miješani model je kao izlaz dao različita rješenja za ponovna pokretanja, ali to je zato što  je bio omogućen nasumičan odabir te su se svaki put drugačije inicijalizirala početna središta. </a:t>
            </a:r>
          </a:p>
          <a:p>
            <a:pPr marL="457200" lvl="0" indent="-342900" rtl="0">
              <a:lnSpc>
                <a:spcPct val="150000"/>
              </a:lnSpc>
              <a:spcBef>
                <a:spcPts val="0"/>
              </a:spcBef>
              <a:buClr>
                <a:srgbClr val="FFFFFF"/>
              </a:buClr>
              <a:buSzPct val="100000"/>
              <a:buFont typeface="Arial"/>
            </a:pPr>
            <a:r>
              <a:rPr lang="de-DE" sz="1800">
                <a:solidFill>
                  <a:srgbClr val="FFFFFF"/>
                </a:solidFill>
                <a:latin typeface="Arial"/>
                <a:ea typeface="Arial"/>
                <a:cs typeface="Arial"/>
                <a:sym typeface="Arial"/>
              </a:rPr>
              <a:t>Ako se modelu dao dovoljan broj clustera on bi dobro odvajao i klasificirao primjere do te mjere da je odvojio ljude po spolovima u primjerima gdje su lica.</a:t>
            </a:r>
          </a:p>
          <a:p>
            <a:pPr marL="0" lvl="0" indent="0" rtl="0">
              <a:lnSpc>
                <a:spcPct val="150000"/>
              </a:lnSpc>
              <a:spcBef>
                <a:spcPts val="0"/>
              </a:spcBef>
              <a:buNone/>
            </a:pPr>
            <a:endParaRPr sz="1800">
              <a:solidFill>
                <a:srgbClr val="FFFFFF"/>
              </a:solidFill>
              <a:latin typeface="Arial"/>
              <a:ea typeface="Arial"/>
              <a:cs typeface="Arial"/>
              <a:sym typeface="Arial"/>
            </a:endParaRPr>
          </a:p>
          <a:p>
            <a:pPr marL="457200" lvl="0" indent="-342900" rtl="0">
              <a:lnSpc>
                <a:spcPct val="150000"/>
              </a:lnSpc>
              <a:spcBef>
                <a:spcPts val="0"/>
              </a:spcBef>
              <a:buClr>
                <a:srgbClr val="FFFFFF"/>
              </a:buClr>
              <a:buSzPct val="100000"/>
              <a:buFont typeface="Arial"/>
            </a:pPr>
            <a:r>
              <a:rPr lang="de-DE" sz="1800">
                <a:solidFill>
                  <a:srgbClr val="FFFFFF"/>
                </a:solidFill>
                <a:latin typeface="Arial"/>
                <a:ea typeface="Arial"/>
                <a:cs typeface="Arial"/>
                <a:sym typeface="Arial"/>
              </a:rPr>
              <a:t>Daljnje istraživanje moglo bi ići u smjeru pronalaženja boljeg algoritma za word embedding zato što ResNetov model nije uvijek dao optimalne rezultate.</a:t>
            </a:r>
          </a:p>
          <a:p>
            <a:pPr marL="0" lvl="0" indent="0" rt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09"/>
        <p:cNvGrpSpPr/>
        <p:nvPr/>
      </p:nvGrpSpPr>
      <p:grpSpPr>
        <a:xfrm>
          <a:off x="0" y="0"/>
          <a:ext cx="0" cy="0"/>
          <a:chOff x="0" y="0"/>
          <a:chExt cx="0" cy="0"/>
        </a:xfrm>
      </p:grpSpPr>
      <p:sp>
        <p:nvSpPr>
          <p:cNvPr id="210" name="Shape 210"/>
          <p:cNvSpPr txBox="1"/>
          <p:nvPr/>
        </p:nvSpPr>
        <p:spPr>
          <a:xfrm>
            <a:off x="2659310" y="2919368"/>
            <a:ext cx="6929306" cy="646331"/>
          </a:xfrm>
          <a:prstGeom prst="rect">
            <a:avLst/>
          </a:prstGeom>
          <a:noFill/>
          <a:ln>
            <a:noFill/>
          </a:ln>
        </p:spPr>
        <p:txBody>
          <a:bodyPr lIns="91425" tIns="45700" rIns="91425" bIns="45700" anchor="t" anchorCtr="0">
            <a:noAutofit/>
          </a:bodyPr>
          <a:lstStyle/>
          <a:p>
            <a:pPr algn="ctr">
              <a:buSzPct val="25000"/>
            </a:pPr>
            <a:r>
              <a:rPr lang="de-DE" sz="3600" dirty="0" err="1">
                <a:solidFill>
                  <a:schemeClr val="lt1"/>
                </a:solidFill>
              </a:rPr>
              <a:t>Zahvaljujemo</a:t>
            </a:r>
            <a:r>
              <a:rPr lang="de-DE" sz="3600" dirty="0">
                <a:solidFill>
                  <a:schemeClr val="lt1"/>
                </a:solidFill>
              </a:rPr>
              <a:t> na </a:t>
            </a:r>
            <a:r>
              <a:rPr lang="de-DE" sz="3600" dirty="0" err="1">
                <a:solidFill>
                  <a:schemeClr val="lt1"/>
                </a:solidFill>
              </a:rPr>
              <a:t>pažnji</a:t>
            </a:r>
            <a:r>
              <a:rPr lang="de-DE" sz="3600" dirty="0">
                <a:solidFill>
                  <a:schemeClr val="lt1"/>
                </a:solidFill>
              </a:rPr>
              <a:t> </a:t>
            </a:r>
            <a:r>
              <a:rPr lang="en-US" sz="3600" dirty="0">
                <a:solidFill>
                  <a:schemeClr val="bg1"/>
                </a:solidFill>
                <a:sym typeface="Wingdings"/>
              </a:rPr>
              <a:t></a:t>
            </a:r>
            <a:endParaRPr lang="en-US" sz="3600" dirty="0">
              <a:solidFill>
                <a:schemeClr val="bg1"/>
              </a:solidFill>
            </a:endParaRPr>
          </a:p>
          <a:p>
            <a:pPr marL="0" marR="0" lvl="0" indent="0" algn="ctr" rtl="0">
              <a:spcBef>
                <a:spcPts val="0"/>
              </a:spcBef>
              <a:buSzPct val="25000"/>
              <a:buNone/>
            </a:pPr>
            <a:endParaRPr lang="de-DE" sz="3600"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530577" y="428977"/>
            <a:ext cx="1095022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3600" u="sng">
                <a:solidFill>
                  <a:schemeClr val="lt1"/>
                </a:solidFill>
              </a:rPr>
              <a:t>Uvod</a:t>
            </a:r>
          </a:p>
        </p:txBody>
      </p:sp>
      <p:sp>
        <p:nvSpPr>
          <p:cNvPr id="144" name="Shape 144"/>
          <p:cNvSpPr txBox="1"/>
          <p:nvPr/>
        </p:nvSpPr>
        <p:spPr>
          <a:xfrm>
            <a:off x="530577" y="1395461"/>
            <a:ext cx="10950300" cy="3693300"/>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lt1"/>
              </a:buClr>
              <a:buSzPct val="100000"/>
              <a:buFont typeface="Arial"/>
              <a:buChar char="•"/>
            </a:pPr>
            <a:r>
              <a:rPr lang="de-DE" sz="1800" dirty="0" err="1">
                <a:solidFill>
                  <a:schemeClr val="lt1"/>
                </a:solidFill>
              </a:rPr>
              <a:t>Zadatak</a:t>
            </a:r>
            <a:endParaRPr lang="de-DE" sz="1800" dirty="0">
              <a:solidFill>
                <a:schemeClr val="lt1"/>
              </a:solidFill>
            </a:endParaRPr>
          </a:p>
          <a:p>
            <a:pPr marL="914400" marR="0" lvl="1" indent="-342900" algn="l" rtl="0">
              <a:spcBef>
                <a:spcPts val="0"/>
              </a:spcBef>
              <a:buClr>
                <a:schemeClr val="lt1"/>
              </a:buClr>
              <a:buSzPct val="100000"/>
              <a:buFont typeface="Courier New" panose="02070309020205020404" pitchFamily="49" charset="0"/>
              <a:buChar char="o"/>
            </a:pPr>
            <a:r>
              <a:rPr lang="de-DE" sz="1800" dirty="0" err="1">
                <a:solidFill>
                  <a:schemeClr val="lt1"/>
                </a:solidFill>
              </a:rPr>
              <a:t>Nenadzirano</a:t>
            </a:r>
            <a:r>
              <a:rPr lang="de-DE" sz="1800" dirty="0">
                <a:solidFill>
                  <a:schemeClr val="lt1"/>
                </a:solidFill>
              </a:rPr>
              <a:t> </a:t>
            </a:r>
            <a:r>
              <a:rPr lang="de-DE" sz="1800" dirty="0" err="1">
                <a:solidFill>
                  <a:schemeClr val="lt1"/>
                </a:solidFill>
              </a:rPr>
              <a:t>grupiranje</a:t>
            </a:r>
            <a:r>
              <a:rPr lang="de-DE" sz="1800" dirty="0">
                <a:solidFill>
                  <a:schemeClr val="lt1"/>
                </a:solidFill>
              </a:rPr>
              <a:t> </a:t>
            </a:r>
            <a:r>
              <a:rPr lang="de-DE" sz="1800" dirty="0" err="1">
                <a:solidFill>
                  <a:schemeClr val="lt1"/>
                </a:solidFill>
              </a:rPr>
              <a:t>slika</a:t>
            </a:r>
            <a:endParaRPr lang="de-DE" sz="1800" dirty="0">
              <a:solidFill>
                <a:schemeClr val="lt1"/>
              </a:solidFill>
            </a:endParaRPr>
          </a:p>
          <a:p>
            <a:pPr marL="914400" marR="0" lvl="1" indent="-342900" algn="l" rtl="0">
              <a:spcBef>
                <a:spcPts val="0"/>
              </a:spcBef>
              <a:buClr>
                <a:schemeClr val="lt1"/>
              </a:buClr>
              <a:buSzPct val="100000"/>
              <a:buFont typeface="Courier New" panose="02070309020205020404" pitchFamily="49" charset="0"/>
              <a:buChar char="o"/>
            </a:pPr>
            <a:r>
              <a:rPr lang="de-DE" sz="1800" dirty="0" err="1">
                <a:solidFill>
                  <a:schemeClr val="lt1"/>
                </a:solidFill>
              </a:rPr>
              <a:t>Klasičan</a:t>
            </a:r>
            <a:r>
              <a:rPr lang="de-DE" sz="1800" dirty="0">
                <a:solidFill>
                  <a:schemeClr val="lt1"/>
                </a:solidFill>
              </a:rPr>
              <a:t> </a:t>
            </a:r>
            <a:r>
              <a:rPr lang="de-DE" sz="1800" dirty="0" err="1">
                <a:solidFill>
                  <a:schemeClr val="lt1"/>
                </a:solidFill>
              </a:rPr>
              <a:t>primjer</a:t>
            </a:r>
            <a:r>
              <a:rPr lang="de-DE" sz="1800" dirty="0">
                <a:solidFill>
                  <a:schemeClr val="lt1"/>
                </a:solidFill>
              </a:rPr>
              <a:t> </a:t>
            </a:r>
            <a:r>
              <a:rPr lang="de-DE" sz="1800" dirty="0" err="1">
                <a:solidFill>
                  <a:schemeClr val="lt1"/>
                </a:solidFill>
              </a:rPr>
              <a:t>mješavine</a:t>
            </a:r>
            <a:r>
              <a:rPr lang="de-DE" sz="1800" dirty="0">
                <a:solidFill>
                  <a:schemeClr val="lt1"/>
                </a:solidFill>
              </a:rPr>
              <a:t> </a:t>
            </a:r>
            <a:r>
              <a:rPr lang="de-DE" sz="1800" dirty="0" err="1">
                <a:solidFill>
                  <a:schemeClr val="lt1"/>
                </a:solidFill>
              </a:rPr>
              <a:t>računalnog</a:t>
            </a:r>
            <a:r>
              <a:rPr lang="de-DE" sz="1800" dirty="0">
                <a:solidFill>
                  <a:schemeClr val="lt1"/>
                </a:solidFill>
              </a:rPr>
              <a:t> </a:t>
            </a:r>
            <a:r>
              <a:rPr lang="de-DE" sz="1800" dirty="0" err="1">
                <a:solidFill>
                  <a:schemeClr val="lt1"/>
                </a:solidFill>
              </a:rPr>
              <a:t>vida</a:t>
            </a:r>
            <a:r>
              <a:rPr lang="de-DE" sz="1800" dirty="0">
                <a:solidFill>
                  <a:schemeClr val="lt1"/>
                </a:solidFill>
              </a:rPr>
              <a:t> i </a:t>
            </a:r>
            <a:r>
              <a:rPr lang="de-DE" sz="1800" dirty="0" err="1">
                <a:solidFill>
                  <a:schemeClr val="lt1"/>
                </a:solidFill>
              </a:rPr>
              <a:t>strojnog</a:t>
            </a:r>
            <a:r>
              <a:rPr lang="de-DE" sz="1800" dirty="0">
                <a:solidFill>
                  <a:schemeClr val="lt1"/>
                </a:solidFill>
              </a:rPr>
              <a:t> </a:t>
            </a:r>
            <a:r>
              <a:rPr lang="de-DE" sz="1800" dirty="0" err="1">
                <a:solidFill>
                  <a:schemeClr val="lt1"/>
                </a:solidFill>
              </a:rPr>
              <a:t>učenja</a:t>
            </a:r>
            <a:endParaRPr lang="de-DE" sz="1800" dirty="0">
              <a:solidFill>
                <a:schemeClr val="lt1"/>
              </a:solidFill>
            </a:endParaRPr>
          </a:p>
          <a:p>
            <a:pPr marL="457200" marR="0" lvl="0" indent="0" algn="l" rtl="0">
              <a:spcBef>
                <a:spcPts val="0"/>
              </a:spcBef>
              <a:buNone/>
            </a:pPr>
            <a:endParaRPr sz="1800" dirty="0">
              <a:solidFill>
                <a:schemeClr val="lt1"/>
              </a:solidFill>
            </a:endParaRPr>
          </a:p>
          <a:p>
            <a:pPr marL="285750" lvl="0" indent="-285750" rtl="0">
              <a:spcBef>
                <a:spcPts val="0"/>
              </a:spcBef>
              <a:buClr>
                <a:schemeClr val="lt1"/>
              </a:buClr>
              <a:buSzPct val="100000"/>
              <a:buFont typeface="Arial"/>
              <a:buChar char="•"/>
            </a:pPr>
            <a:r>
              <a:rPr lang="de-DE" sz="1800" dirty="0" err="1">
                <a:solidFill>
                  <a:schemeClr val="lt1"/>
                </a:solidFill>
              </a:rPr>
              <a:t>Računalni</a:t>
            </a:r>
            <a:r>
              <a:rPr lang="de-DE" sz="1800" dirty="0">
                <a:solidFill>
                  <a:schemeClr val="lt1"/>
                </a:solidFill>
              </a:rPr>
              <a:t> </a:t>
            </a:r>
            <a:r>
              <a:rPr lang="de-DE" sz="1800" dirty="0" err="1">
                <a:solidFill>
                  <a:schemeClr val="lt1"/>
                </a:solidFill>
              </a:rPr>
              <a:t>vid</a:t>
            </a:r>
            <a:endParaRPr lang="de-DE" sz="1800" dirty="0">
              <a:solidFill>
                <a:schemeClr val="lt1"/>
              </a:solidFill>
            </a:endParaRPr>
          </a:p>
          <a:p>
            <a:pPr marL="914400" lvl="1" indent="-342900" rtl="0">
              <a:spcBef>
                <a:spcPts val="0"/>
              </a:spcBef>
              <a:buClr>
                <a:schemeClr val="lt1"/>
              </a:buClr>
              <a:buSzPct val="100000"/>
              <a:buFont typeface="Courier New" panose="02070309020205020404" pitchFamily="49" charset="0"/>
              <a:buChar char="o"/>
            </a:pPr>
            <a:r>
              <a:rPr lang="de-DE" sz="1800" dirty="0" err="1">
                <a:solidFill>
                  <a:schemeClr val="lt1"/>
                </a:solidFill>
              </a:rPr>
              <a:t>Grana</a:t>
            </a:r>
            <a:r>
              <a:rPr lang="de-DE" sz="1800" dirty="0">
                <a:solidFill>
                  <a:schemeClr val="lt1"/>
                </a:solidFill>
              </a:rPr>
              <a:t> </a:t>
            </a:r>
            <a:r>
              <a:rPr lang="de-DE" sz="1800" dirty="0" err="1">
                <a:solidFill>
                  <a:schemeClr val="lt1"/>
                </a:solidFill>
              </a:rPr>
              <a:t>računarske</a:t>
            </a:r>
            <a:r>
              <a:rPr lang="de-DE" sz="1800" dirty="0">
                <a:solidFill>
                  <a:schemeClr val="lt1"/>
                </a:solidFill>
              </a:rPr>
              <a:t> </a:t>
            </a:r>
            <a:r>
              <a:rPr lang="de-DE" sz="1800" dirty="0" err="1">
                <a:solidFill>
                  <a:schemeClr val="lt1"/>
                </a:solidFill>
              </a:rPr>
              <a:t>znanosti</a:t>
            </a:r>
            <a:r>
              <a:rPr lang="de-DE" sz="1800" dirty="0">
                <a:solidFill>
                  <a:schemeClr val="lt1"/>
                </a:solidFill>
              </a:rPr>
              <a:t> </a:t>
            </a:r>
            <a:r>
              <a:rPr lang="de-DE" sz="1800" dirty="0" err="1">
                <a:solidFill>
                  <a:schemeClr val="lt1"/>
                </a:solidFill>
              </a:rPr>
              <a:t>koja</a:t>
            </a:r>
            <a:r>
              <a:rPr lang="de-DE" sz="1800" dirty="0">
                <a:solidFill>
                  <a:schemeClr val="lt1"/>
                </a:solidFill>
              </a:rPr>
              <a:t> </a:t>
            </a:r>
            <a:r>
              <a:rPr lang="de-DE" sz="1800" dirty="0" err="1">
                <a:solidFill>
                  <a:schemeClr val="lt1"/>
                </a:solidFill>
              </a:rPr>
              <a:t>želi</a:t>
            </a:r>
            <a:r>
              <a:rPr lang="de-DE" sz="1800" dirty="0">
                <a:solidFill>
                  <a:schemeClr val="lt1"/>
                </a:solidFill>
              </a:rPr>
              <a:t> </a:t>
            </a:r>
            <a:r>
              <a:rPr lang="de-DE" sz="1800" dirty="0" err="1">
                <a:solidFill>
                  <a:schemeClr val="lt1"/>
                </a:solidFill>
              </a:rPr>
              <a:t>računalu</a:t>
            </a:r>
            <a:r>
              <a:rPr lang="de-DE" sz="1800" dirty="0">
                <a:solidFill>
                  <a:schemeClr val="lt1"/>
                </a:solidFill>
              </a:rPr>
              <a:t> </a:t>
            </a:r>
            <a:r>
              <a:rPr lang="de-DE" sz="1800" dirty="0" err="1">
                <a:solidFill>
                  <a:schemeClr val="lt1"/>
                </a:solidFill>
              </a:rPr>
              <a:t>dati</a:t>
            </a:r>
            <a:r>
              <a:rPr lang="de-DE" sz="1800" dirty="0">
                <a:solidFill>
                  <a:schemeClr val="lt1"/>
                </a:solidFill>
              </a:rPr>
              <a:t> </a:t>
            </a:r>
            <a:r>
              <a:rPr lang="de-DE" sz="1800" dirty="0" err="1">
                <a:solidFill>
                  <a:schemeClr val="lt1"/>
                </a:solidFill>
              </a:rPr>
              <a:t>vid</a:t>
            </a:r>
            <a:endParaRPr lang="de-DE" sz="1800" dirty="0">
              <a:solidFill>
                <a:schemeClr val="lt1"/>
              </a:solidFill>
            </a:endParaRPr>
          </a:p>
          <a:p>
            <a:pPr marL="457200" lvl="0" indent="0" rtl="0">
              <a:spcBef>
                <a:spcPts val="0"/>
              </a:spcBef>
              <a:buNone/>
            </a:pPr>
            <a:endParaRPr sz="1800" dirty="0">
              <a:solidFill>
                <a:schemeClr val="lt1"/>
              </a:solidFill>
            </a:endParaRPr>
          </a:p>
          <a:p>
            <a:pPr marL="285750" marR="0" lvl="0" indent="-285750" algn="l" rtl="0">
              <a:spcBef>
                <a:spcPts val="0"/>
              </a:spcBef>
              <a:buClr>
                <a:schemeClr val="lt1"/>
              </a:buClr>
              <a:buSzPct val="100000"/>
              <a:buFont typeface="Arial"/>
              <a:buChar char="•"/>
            </a:pPr>
            <a:r>
              <a:rPr lang="de-DE" sz="1800" dirty="0" err="1">
                <a:solidFill>
                  <a:schemeClr val="lt1"/>
                </a:solidFill>
              </a:rPr>
              <a:t>Strojno</a:t>
            </a:r>
            <a:r>
              <a:rPr lang="de-DE" sz="1800" dirty="0">
                <a:solidFill>
                  <a:schemeClr val="lt1"/>
                </a:solidFill>
              </a:rPr>
              <a:t> </a:t>
            </a:r>
            <a:r>
              <a:rPr lang="de-DE" sz="1800" dirty="0" err="1">
                <a:solidFill>
                  <a:schemeClr val="lt1"/>
                </a:solidFill>
              </a:rPr>
              <a:t>učenje</a:t>
            </a:r>
            <a:endParaRPr lang="de-DE" sz="1800" dirty="0">
              <a:solidFill>
                <a:schemeClr val="lt1"/>
              </a:solidFill>
            </a:endParaRPr>
          </a:p>
          <a:p>
            <a:pPr marL="914400" marR="0" lvl="1" indent="-342900" algn="l" rtl="0">
              <a:spcBef>
                <a:spcPts val="0"/>
              </a:spcBef>
              <a:buClr>
                <a:schemeClr val="lt1"/>
              </a:buClr>
              <a:buSzPct val="100000"/>
              <a:buFont typeface="Courier New" panose="02070309020205020404" pitchFamily="49" charset="0"/>
              <a:buChar char="o"/>
            </a:pPr>
            <a:r>
              <a:rPr lang="de-DE" sz="1800" dirty="0" err="1">
                <a:solidFill>
                  <a:schemeClr val="lt1"/>
                </a:solidFill>
              </a:rPr>
              <a:t>Grana</a:t>
            </a:r>
            <a:r>
              <a:rPr lang="de-DE" sz="1800" dirty="0">
                <a:solidFill>
                  <a:schemeClr val="lt1"/>
                </a:solidFill>
              </a:rPr>
              <a:t> </a:t>
            </a:r>
            <a:r>
              <a:rPr lang="de-DE" sz="1800" dirty="0" err="1">
                <a:solidFill>
                  <a:schemeClr val="lt1"/>
                </a:solidFill>
              </a:rPr>
              <a:t>računarske</a:t>
            </a:r>
            <a:r>
              <a:rPr lang="de-DE" sz="1800" dirty="0">
                <a:solidFill>
                  <a:schemeClr val="lt1"/>
                </a:solidFill>
              </a:rPr>
              <a:t> </a:t>
            </a:r>
            <a:r>
              <a:rPr lang="de-DE" sz="1800" dirty="0" err="1">
                <a:solidFill>
                  <a:schemeClr val="lt1"/>
                </a:solidFill>
              </a:rPr>
              <a:t>znanosti</a:t>
            </a:r>
            <a:r>
              <a:rPr lang="de-DE" sz="1800" dirty="0">
                <a:solidFill>
                  <a:schemeClr val="lt1"/>
                </a:solidFill>
              </a:rPr>
              <a:t> </a:t>
            </a:r>
            <a:r>
              <a:rPr lang="de-DE" sz="1800" dirty="0" err="1">
                <a:solidFill>
                  <a:schemeClr val="lt1"/>
                </a:solidFill>
              </a:rPr>
              <a:t>koja</a:t>
            </a:r>
            <a:r>
              <a:rPr lang="de-DE" sz="1800" dirty="0">
                <a:solidFill>
                  <a:schemeClr val="lt1"/>
                </a:solidFill>
              </a:rPr>
              <a:t> </a:t>
            </a:r>
            <a:r>
              <a:rPr lang="de-DE" sz="1800" dirty="0" err="1">
                <a:solidFill>
                  <a:schemeClr val="lt1"/>
                </a:solidFill>
              </a:rPr>
              <a:t>želi</a:t>
            </a:r>
            <a:r>
              <a:rPr lang="de-DE" sz="1800" dirty="0">
                <a:solidFill>
                  <a:schemeClr val="lt1"/>
                </a:solidFill>
              </a:rPr>
              <a:t> </a:t>
            </a:r>
            <a:r>
              <a:rPr lang="de-DE" sz="1800" dirty="0" err="1">
                <a:solidFill>
                  <a:schemeClr val="lt1"/>
                </a:solidFill>
              </a:rPr>
              <a:t>računalu</a:t>
            </a:r>
            <a:r>
              <a:rPr lang="de-DE" sz="1800" dirty="0">
                <a:solidFill>
                  <a:schemeClr val="lt1"/>
                </a:solidFill>
              </a:rPr>
              <a:t> </a:t>
            </a:r>
            <a:r>
              <a:rPr lang="de-DE" sz="1800" dirty="0" err="1">
                <a:solidFill>
                  <a:schemeClr val="lt1"/>
                </a:solidFill>
              </a:rPr>
              <a:t>dati</a:t>
            </a:r>
            <a:r>
              <a:rPr lang="de-DE" sz="1800" dirty="0">
                <a:solidFill>
                  <a:schemeClr val="lt1"/>
                </a:solidFill>
              </a:rPr>
              <a:t> </a:t>
            </a:r>
            <a:r>
              <a:rPr lang="de-DE" sz="1800" dirty="0" err="1">
                <a:solidFill>
                  <a:schemeClr val="lt1"/>
                </a:solidFill>
              </a:rPr>
              <a:t>razumijevanje</a:t>
            </a:r>
            <a:r>
              <a:rPr lang="de-DE" sz="1800" dirty="0">
                <a:solidFill>
                  <a:schemeClr val="lt1"/>
                </a:solidFill>
              </a:rPr>
              <a:t> </a:t>
            </a:r>
            <a:r>
              <a:rPr lang="de-DE" sz="1800" dirty="0" err="1">
                <a:solidFill>
                  <a:schemeClr val="lt1"/>
                </a:solidFill>
              </a:rPr>
              <a:t>bez</a:t>
            </a:r>
            <a:r>
              <a:rPr lang="de-DE" sz="1800" dirty="0">
                <a:solidFill>
                  <a:schemeClr val="lt1"/>
                </a:solidFill>
              </a:rPr>
              <a:t> </a:t>
            </a:r>
            <a:r>
              <a:rPr lang="de-DE" sz="1800" dirty="0" err="1">
                <a:solidFill>
                  <a:schemeClr val="lt1"/>
                </a:solidFill>
              </a:rPr>
              <a:t>eksplicitnog</a:t>
            </a:r>
            <a:r>
              <a:rPr lang="de-DE" sz="1800" dirty="0">
                <a:solidFill>
                  <a:schemeClr val="lt1"/>
                </a:solidFill>
              </a:rPr>
              <a:t> </a:t>
            </a:r>
            <a:r>
              <a:rPr lang="de-DE" sz="1800" dirty="0" err="1">
                <a:solidFill>
                  <a:schemeClr val="lt1"/>
                </a:solidFill>
              </a:rPr>
              <a:t>programiranja</a:t>
            </a:r>
            <a:endParaRPr lang="de-DE" sz="1800" dirty="0">
              <a:solidFill>
                <a:schemeClr val="lt1"/>
              </a:solidFill>
            </a:endParaRPr>
          </a:p>
          <a:p>
            <a:pPr marL="914400" marR="0" lvl="1" indent="-342900" algn="l" rtl="0">
              <a:spcBef>
                <a:spcPts val="0"/>
              </a:spcBef>
              <a:buClr>
                <a:schemeClr val="lt1"/>
              </a:buClr>
              <a:buSzPct val="100000"/>
              <a:buFont typeface="Courier New" panose="02070309020205020404" pitchFamily="49" charset="0"/>
              <a:buChar char="o"/>
            </a:pPr>
            <a:r>
              <a:rPr lang="de-DE" sz="1800" dirty="0" err="1">
                <a:solidFill>
                  <a:schemeClr val="lt1"/>
                </a:solidFill>
              </a:rPr>
              <a:t>Učenje</a:t>
            </a:r>
            <a:r>
              <a:rPr lang="de-DE" sz="1800" dirty="0">
                <a:solidFill>
                  <a:schemeClr val="lt1"/>
                </a:solidFill>
              </a:rPr>
              <a:t> </a:t>
            </a:r>
            <a:r>
              <a:rPr lang="de-DE" sz="1800" dirty="0" err="1">
                <a:solidFill>
                  <a:schemeClr val="lt1"/>
                </a:solidFill>
              </a:rPr>
              <a:t>modela</a:t>
            </a:r>
            <a:r>
              <a:rPr lang="de-DE" sz="1800" dirty="0">
                <a:solidFill>
                  <a:schemeClr val="lt1"/>
                </a:solidFill>
              </a:rPr>
              <a:t> na </a:t>
            </a:r>
            <a:r>
              <a:rPr lang="de-DE" sz="1800" dirty="0" err="1">
                <a:solidFill>
                  <a:schemeClr val="lt1"/>
                </a:solidFill>
              </a:rPr>
              <a:t>velikom</a:t>
            </a:r>
            <a:r>
              <a:rPr lang="de-DE" sz="1800" dirty="0">
                <a:solidFill>
                  <a:schemeClr val="lt1"/>
                </a:solidFill>
              </a:rPr>
              <a:t> </a:t>
            </a:r>
            <a:r>
              <a:rPr lang="de-DE" sz="1800" dirty="0" err="1">
                <a:solidFill>
                  <a:schemeClr val="lt1"/>
                </a:solidFill>
              </a:rPr>
              <a:t>skupu</a:t>
            </a:r>
            <a:r>
              <a:rPr lang="de-DE" sz="1800" dirty="0">
                <a:solidFill>
                  <a:schemeClr val="lt1"/>
                </a:solidFill>
              </a:rPr>
              <a:t> </a:t>
            </a:r>
            <a:r>
              <a:rPr lang="de-DE" sz="1800" dirty="0" err="1">
                <a:solidFill>
                  <a:schemeClr val="lt1"/>
                </a:solidFill>
              </a:rPr>
              <a:t>podataka</a:t>
            </a:r>
            <a:endParaRPr lang="de-DE" sz="1800" dirty="0">
              <a:solidFill>
                <a:schemeClr val="lt1"/>
              </a:solidFill>
            </a:endParaRPr>
          </a:p>
          <a:p>
            <a:pPr marL="914400" marR="0" lvl="1" indent="-342900" algn="l" rtl="0">
              <a:spcBef>
                <a:spcPts val="0"/>
              </a:spcBef>
              <a:buClr>
                <a:schemeClr val="lt1"/>
              </a:buClr>
              <a:buSzPct val="100000"/>
              <a:buFont typeface="Courier New" panose="02070309020205020404" pitchFamily="49" charset="0"/>
              <a:buChar char="o"/>
            </a:pPr>
            <a:r>
              <a:rPr lang="de-DE" sz="1800" dirty="0" err="1">
                <a:solidFill>
                  <a:schemeClr val="lt1"/>
                </a:solidFill>
              </a:rPr>
              <a:t>Postupak</a:t>
            </a:r>
            <a:r>
              <a:rPr lang="de-DE" sz="1800" dirty="0">
                <a:solidFill>
                  <a:schemeClr val="lt1"/>
                </a:solidFill>
              </a:rPr>
              <a:t> </a:t>
            </a:r>
            <a:r>
              <a:rPr lang="de-DE" sz="1800" dirty="0" err="1">
                <a:solidFill>
                  <a:schemeClr val="lt1"/>
                </a:solidFill>
              </a:rPr>
              <a:t>učenja</a:t>
            </a:r>
            <a:r>
              <a:rPr lang="de-DE" sz="1800" dirty="0">
                <a:solidFill>
                  <a:schemeClr val="lt1"/>
                </a:solidFill>
              </a:rPr>
              <a:t>: </a:t>
            </a:r>
            <a:r>
              <a:rPr lang="de-DE" sz="1800" dirty="0" err="1">
                <a:solidFill>
                  <a:schemeClr val="lt1"/>
                </a:solidFill>
              </a:rPr>
              <a:t>najčešće</a:t>
            </a:r>
            <a:r>
              <a:rPr lang="de-DE" sz="1800" dirty="0">
                <a:solidFill>
                  <a:schemeClr val="lt1"/>
                </a:solidFill>
              </a:rPr>
              <a:t> </a:t>
            </a:r>
            <a:r>
              <a:rPr lang="de-DE" sz="1800" dirty="0" err="1">
                <a:solidFill>
                  <a:schemeClr val="lt1"/>
                </a:solidFill>
              </a:rPr>
              <a:t>minimizacija</a:t>
            </a:r>
            <a:r>
              <a:rPr lang="de-DE" sz="1800" dirty="0">
                <a:solidFill>
                  <a:schemeClr val="lt1"/>
                </a:solidFill>
              </a:rPr>
              <a:t> </a:t>
            </a:r>
            <a:r>
              <a:rPr lang="de-DE" sz="1800" dirty="0" err="1">
                <a:solidFill>
                  <a:schemeClr val="lt1"/>
                </a:solidFill>
              </a:rPr>
              <a:t>prethodno</a:t>
            </a:r>
            <a:r>
              <a:rPr lang="de-DE" sz="1800" dirty="0">
                <a:solidFill>
                  <a:schemeClr val="lt1"/>
                </a:solidFill>
              </a:rPr>
              <a:t> </a:t>
            </a:r>
            <a:r>
              <a:rPr lang="de-DE" sz="1800" dirty="0" err="1">
                <a:solidFill>
                  <a:schemeClr val="lt1"/>
                </a:solidFill>
              </a:rPr>
              <a:t>definirane</a:t>
            </a:r>
            <a:r>
              <a:rPr lang="de-DE" sz="1800" dirty="0">
                <a:solidFill>
                  <a:schemeClr val="lt1"/>
                </a:solidFill>
              </a:rPr>
              <a:t> </a:t>
            </a:r>
            <a:r>
              <a:rPr lang="de-DE" sz="1800" dirty="0" err="1">
                <a:solidFill>
                  <a:schemeClr val="lt1"/>
                </a:solidFill>
              </a:rPr>
              <a:t>funkcije</a:t>
            </a:r>
            <a:r>
              <a:rPr lang="de-DE" sz="1800" dirty="0">
                <a:solidFill>
                  <a:schemeClr val="lt1"/>
                </a:solidFill>
              </a:rPr>
              <a:t> </a:t>
            </a:r>
            <a:r>
              <a:rPr lang="de-DE" sz="1800" dirty="0" err="1">
                <a:solidFill>
                  <a:schemeClr val="lt1"/>
                </a:solidFill>
              </a:rPr>
              <a:t>gubitka</a:t>
            </a:r>
            <a:endParaRPr lang="de-DE" sz="1800" dirty="0">
              <a:solidFill>
                <a:schemeClr val="lt1"/>
              </a:solidFill>
            </a:endParaRPr>
          </a:p>
          <a:p>
            <a:pPr marL="285750" marR="0" lvl="0" indent="-285750" algn="l" rtl="0">
              <a:spcBef>
                <a:spcPts val="0"/>
              </a:spcBef>
              <a:buClr>
                <a:schemeClr val="lt1"/>
              </a:buClr>
              <a:buFont typeface="Arial"/>
              <a:buNone/>
            </a:pPr>
            <a:endParaRPr sz="1800"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530577" y="428977"/>
            <a:ext cx="10950300" cy="646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3600" u="sng">
                <a:solidFill>
                  <a:schemeClr val="lt1"/>
                </a:solidFill>
              </a:rPr>
              <a:t>Proces rješavanja</a:t>
            </a:r>
          </a:p>
        </p:txBody>
      </p:sp>
      <p:sp>
        <p:nvSpPr>
          <p:cNvPr id="150" name="Shape 150"/>
          <p:cNvSpPr txBox="1"/>
          <p:nvPr/>
        </p:nvSpPr>
        <p:spPr>
          <a:xfrm>
            <a:off x="632625" y="1320250"/>
            <a:ext cx="10848300" cy="5006100"/>
          </a:xfrm>
          <a:prstGeom prst="rect">
            <a:avLst/>
          </a:prstGeom>
          <a:noFill/>
          <a:ln>
            <a:noFill/>
          </a:ln>
        </p:spPr>
        <p:txBody>
          <a:bodyPr lIns="91425" tIns="91425" rIns="91425" bIns="91425" anchor="t" anchorCtr="0">
            <a:noAutofit/>
          </a:bodyPr>
          <a:lstStyle/>
          <a:p>
            <a:pPr marL="457200" lvl="0" indent="-342900" rtl="0">
              <a:spcBef>
                <a:spcPts val="0"/>
              </a:spcBef>
              <a:buClr>
                <a:srgbClr val="FFFFFF"/>
              </a:buClr>
              <a:buSzPct val="100000"/>
              <a:buChar char="●"/>
            </a:pPr>
            <a:r>
              <a:rPr lang="de-DE" sz="1800" dirty="0" err="1">
                <a:solidFill>
                  <a:srgbClr val="FFFFFF"/>
                </a:solidFill>
              </a:rPr>
              <a:t>Pretprocesiranje</a:t>
            </a:r>
            <a:r>
              <a:rPr lang="de-DE" sz="1800" dirty="0">
                <a:solidFill>
                  <a:srgbClr val="FFFFFF"/>
                </a:solidFill>
              </a:rPr>
              <a:t> </a:t>
            </a:r>
            <a:r>
              <a:rPr lang="de-DE" sz="1800" dirty="0" err="1">
                <a:solidFill>
                  <a:srgbClr val="FFFFFF"/>
                </a:solidFill>
              </a:rPr>
              <a:t>slika</a:t>
            </a:r>
            <a:endParaRPr lang="de-DE" sz="1800" dirty="0">
              <a:solidFill>
                <a:srgbClr val="FFFFFF"/>
              </a:solidFill>
            </a:endParaRPr>
          </a:p>
          <a:p>
            <a:pPr marL="914400" lvl="1" indent="-342900" rtl="0">
              <a:spcBef>
                <a:spcPts val="0"/>
              </a:spcBef>
              <a:buClr>
                <a:srgbClr val="FFFFFF"/>
              </a:buClr>
              <a:buSzPct val="100000"/>
              <a:buChar char="○"/>
            </a:pPr>
            <a:r>
              <a:rPr lang="de-DE" sz="1800" dirty="0" err="1">
                <a:solidFill>
                  <a:srgbClr val="FFFFFF"/>
                </a:solidFill>
              </a:rPr>
              <a:t>Pretvorba</a:t>
            </a:r>
            <a:r>
              <a:rPr lang="de-DE" sz="1800" dirty="0">
                <a:solidFill>
                  <a:srgbClr val="FFFFFF"/>
                </a:solidFill>
              </a:rPr>
              <a:t> u PNG </a:t>
            </a:r>
            <a:r>
              <a:rPr lang="de-DE" sz="1800" dirty="0" err="1">
                <a:solidFill>
                  <a:srgbClr val="FFFFFF"/>
                </a:solidFill>
              </a:rPr>
              <a:t>format</a:t>
            </a:r>
            <a:endParaRPr lang="de-DE" sz="1800" dirty="0">
              <a:solidFill>
                <a:srgbClr val="FFFFFF"/>
              </a:solidFill>
            </a:endParaRPr>
          </a:p>
          <a:p>
            <a:pPr marL="0" lvl="0" indent="0" rtl="0">
              <a:spcBef>
                <a:spcPts val="0"/>
              </a:spcBef>
              <a:buNone/>
            </a:pPr>
            <a:endParaRPr sz="1800" dirty="0">
              <a:solidFill>
                <a:srgbClr val="FFFFFF"/>
              </a:solidFill>
            </a:endParaRPr>
          </a:p>
          <a:p>
            <a:pPr marL="457200" lvl="0" indent="-342900" rtl="0">
              <a:spcBef>
                <a:spcPts val="0"/>
              </a:spcBef>
              <a:buClr>
                <a:srgbClr val="FFFFFF"/>
              </a:buClr>
              <a:buSzPct val="100000"/>
              <a:buChar char="●"/>
            </a:pPr>
            <a:r>
              <a:rPr lang="de-DE" sz="1800" dirty="0" err="1">
                <a:solidFill>
                  <a:srgbClr val="FFFFFF"/>
                </a:solidFill>
              </a:rPr>
              <a:t>Ekstrakcija</a:t>
            </a:r>
            <a:r>
              <a:rPr lang="de-DE" sz="1800" dirty="0">
                <a:solidFill>
                  <a:srgbClr val="FFFFFF"/>
                </a:solidFill>
              </a:rPr>
              <a:t> </a:t>
            </a:r>
            <a:r>
              <a:rPr lang="de-DE" sz="1800" dirty="0" err="1">
                <a:solidFill>
                  <a:srgbClr val="FFFFFF"/>
                </a:solidFill>
              </a:rPr>
              <a:t>značajki</a:t>
            </a:r>
            <a:r>
              <a:rPr lang="de-DE" sz="1800" dirty="0">
                <a:solidFill>
                  <a:srgbClr val="FFFFFF"/>
                </a:solidFill>
              </a:rPr>
              <a:t> </a:t>
            </a:r>
            <a:r>
              <a:rPr lang="de-DE" sz="1800" dirty="0">
                <a:solidFill>
                  <a:schemeClr val="lt1"/>
                </a:solidFill>
              </a:rPr>
              <a:t>(engl. </a:t>
            </a:r>
            <a:r>
              <a:rPr lang="de-DE" sz="1800" i="1" dirty="0" err="1">
                <a:solidFill>
                  <a:schemeClr val="lt1"/>
                </a:solidFill>
              </a:rPr>
              <a:t>feature</a:t>
            </a:r>
            <a:r>
              <a:rPr lang="de-DE" sz="1800" i="1" dirty="0">
                <a:solidFill>
                  <a:schemeClr val="lt1"/>
                </a:solidFill>
              </a:rPr>
              <a:t> </a:t>
            </a:r>
            <a:r>
              <a:rPr lang="de-DE" sz="1800" i="1" dirty="0" err="1">
                <a:solidFill>
                  <a:schemeClr val="lt1"/>
                </a:solidFill>
              </a:rPr>
              <a:t>extraction</a:t>
            </a:r>
            <a:r>
              <a:rPr lang="de-DE" sz="1800" dirty="0">
                <a:solidFill>
                  <a:schemeClr val="lt1"/>
                </a:solidFill>
              </a:rPr>
              <a:t>)</a:t>
            </a:r>
          </a:p>
          <a:p>
            <a:pPr marL="914400" lvl="1" indent="-342900" rtl="0">
              <a:spcBef>
                <a:spcPts val="0"/>
              </a:spcBef>
              <a:buClr>
                <a:srgbClr val="FFFFFF"/>
              </a:buClr>
              <a:buSzPct val="100000"/>
              <a:buChar char="○"/>
            </a:pPr>
            <a:r>
              <a:rPr lang="de-DE" sz="1800" dirty="0" err="1">
                <a:solidFill>
                  <a:srgbClr val="FFFFFF"/>
                </a:solidFill>
              </a:rPr>
              <a:t>ResNet</a:t>
            </a:r>
            <a:r>
              <a:rPr lang="de-DE" sz="1800" dirty="0">
                <a:solidFill>
                  <a:srgbClr val="FFFFFF"/>
                </a:solidFill>
              </a:rPr>
              <a:t> </a:t>
            </a:r>
            <a:r>
              <a:rPr lang="de-DE" sz="1800" dirty="0" err="1">
                <a:solidFill>
                  <a:srgbClr val="FFFFFF"/>
                </a:solidFill>
              </a:rPr>
              <a:t>model</a:t>
            </a:r>
            <a:endParaRPr lang="de-DE" sz="1800" dirty="0">
              <a:solidFill>
                <a:srgbClr val="FFFFFF"/>
              </a:solidFill>
            </a:endParaRPr>
          </a:p>
          <a:p>
            <a:pPr marL="0" lvl="0" indent="0" rtl="0">
              <a:spcBef>
                <a:spcPts val="0"/>
              </a:spcBef>
              <a:buNone/>
            </a:pPr>
            <a:endParaRPr sz="1800" dirty="0">
              <a:solidFill>
                <a:srgbClr val="FFFFFF"/>
              </a:solidFill>
            </a:endParaRPr>
          </a:p>
          <a:p>
            <a:pPr marL="457200" lvl="0" indent="-342900" rtl="0">
              <a:spcBef>
                <a:spcPts val="0"/>
              </a:spcBef>
              <a:buClr>
                <a:srgbClr val="FFFFFF"/>
              </a:buClr>
              <a:buSzPct val="100000"/>
              <a:buChar char="●"/>
            </a:pPr>
            <a:r>
              <a:rPr lang="de-DE" sz="1800" dirty="0" err="1">
                <a:solidFill>
                  <a:srgbClr val="FFFFFF"/>
                </a:solidFill>
              </a:rPr>
              <a:t>Klasteriranje</a:t>
            </a:r>
            <a:r>
              <a:rPr lang="de-DE" sz="1800" dirty="0">
                <a:solidFill>
                  <a:srgbClr val="FFFFFF"/>
                </a:solidFill>
              </a:rPr>
              <a:t> (engl. i </a:t>
            </a:r>
            <a:r>
              <a:rPr lang="de-DE" sz="1800" dirty="0" err="1">
                <a:solidFill>
                  <a:srgbClr val="FFFFFF"/>
                </a:solidFill>
              </a:rPr>
              <a:t>dalje</a:t>
            </a:r>
            <a:r>
              <a:rPr lang="de-DE" sz="1800" dirty="0">
                <a:solidFill>
                  <a:srgbClr val="FFFFFF"/>
                </a:solidFill>
              </a:rPr>
              <a:t> </a:t>
            </a:r>
            <a:r>
              <a:rPr lang="de-DE" sz="1800" i="1" dirty="0" err="1">
                <a:solidFill>
                  <a:srgbClr val="FFFFFF"/>
                </a:solidFill>
              </a:rPr>
              <a:t>clustering</a:t>
            </a:r>
            <a:r>
              <a:rPr lang="de-DE" sz="1800" dirty="0">
                <a:solidFill>
                  <a:srgbClr val="FFFFFF"/>
                </a:solidFill>
              </a:rPr>
              <a:t>)</a:t>
            </a:r>
          </a:p>
          <a:p>
            <a:pPr marL="914400" lvl="1" indent="-342900" rtl="0">
              <a:spcBef>
                <a:spcPts val="0"/>
              </a:spcBef>
              <a:buClr>
                <a:srgbClr val="FFFFFF"/>
              </a:buClr>
              <a:buSzPct val="100000"/>
              <a:buChar char="○"/>
            </a:pPr>
            <a:r>
              <a:rPr lang="de-DE" sz="1800" dirty="0">
                <a:solidFill>
                  <a:srgbClr val="FFFFFF"/>
                </a:solidFill>
              </a:rPr>
              <a:t>K-</a:t>
            </a:r>
            <a:r>
              <a:rPr lang="de-DE" sz="1800" dirty="0" err="1">
                <a:solidFill>
                  <a:srgbClr val="FFFFFF"/>
                </a:solidFill>
              </a:rPr>
              <a:t>Means</a:t>
            </a:r>
            <a:endParaRPr lang="de-DE" sz="1800" dirty="0">
              <a:solidFill>
                <a:srgbClr val="FFFFFF"/>
              </a:solidFill>
            </a:endParaRPr>
          </a:p>
          <a:p>
            <a:pPr marL="914400" lvl="1" indent="-342900" rtl="0">
              <a:spcBef>
                <a:spcPts val="0"/>
              </a:spcBef>
              <a:buClr>
                <a:srgbClr val="FFFFFF"/>
              </a:buClr>
              <a:buSzPct val="100000"/>
              <a:buChar char="○"/>
            </a:pPr>
            <a:r>
              <a:rPr lang="de-DE" sz="1800" u="sng" dirty="0" err="1">
                <a:solidFill>
                  <a:srgbClr val="FFFFFF"/>
                </a:solidFill>
              </a:rPr>
              <a:t>Gaussova</a:t>
            </a:r>
            <a:r>
              <a:rPr lang="de-DE" sz="1800" u="sng" dirty="0">
                <a:solidFill>
                  <a:srgbClr val="FFFFFF"/>
                </a:solidFill>
              </a:rPr>
              <a:t> </a:t>
            </a:r>
            <a:r>
              <a:rPr lang="de-DE" sz="1800" u="sng" dirty="0" err="1">
                <a:solidFill>
                  <a:srgbClr val="FFFFFF"/>
                </a:solidFill>
              </a:rPr>
              <a:t>mješavina</a:t>
            </a:r>
            <a:endParaRPr lang="de-DE" sz="1800" u="sng" dirty="0">
              <a:solidFill>
                <a:srgbClr val="FFFFFF"/>
              </a:solidFill>
            </a:endParaRPr>
          </a:p>
          <a:p>
            <a:pPr marL="0" lvl="0" indent="0" rtl="0">
              <a:spcBef>
                <a:spcPts val="0"/>
              </a:spcBef>
              <a:buNone/>
            </a:pPr>
            <a:endParaRPr sz="1800" dirty="0">
              <a:solidFill>
                <a:srgbClr val="FFFFFF"/>
              </a:solidFill>
            </a:endParaRPr>
          </a:p>
          <a:p>
            <a:pPr marL="457200" lvl="0" indent="-342900" rtl="0">
              <a:spcBef>
                <a:spcPts val="0"/>
              </a:spcBef>
              <a:buClr>
                <a:srgbClr val="FFFFFF"/>
              </a:buClr>
              <a:buSzPct val="100000"/>
              <a:buChar char="●"/>
            </a:pPr>
            <a:r>
              <a:rPr lang="de-DE" sz="1800" dirty="0" err="1">
                <a:solidFill>
                  <a:srgbClr val="FFFFFF"/>
                </a:solidFill>
              </a:rPr>
              <a:t>Dodjeljivanje</a:t>
            </a:r>
            <a:r>
              <a:rPr lang="de-DE" sz="1800" dirty="0">
                <a:solidFill>
                  <a:srgbClr val="FFFFFF"/>
                </a:solidFill>
              </a:rPr>
              <a:t> </a:t>
            </a:r>
            <a:r>
              <a:rPr lang="de-DE" sz="1800" dirty="0" err="1">
                <a:solidFill>
                  <a:srgbClr val="FFFFFF"/>
                </a:solidFill>
              </a:rPr>
              <a:t>opisnika</a:t>
            </a:r>
            <a:r>
              <a:rPr lang="de-DE" sz="1800" dirty="0">
                <a:solidFill>
                  <a:srgbClr val="FFFFFF"/>
                </a:solidFill>
              </a:rPr>
              <a:t> </a:t>
            </a:r>
            <a:r>
              <a:rPr lang="de-DE" sz="1800" dirty="0" err="1">
                <a:solidFill>
                  <a:srgbClr val="FFFFFF"/>
                </a:solidFill>
              </a:rPr>
              <a:t>pojedinim</a:t>
            </a:r>
            <a:r>
              <a:rPr lang="de-DE" sz="1800" dirty="0">
                <a:solidFill>
                  <a:srgbClr val="FFFFFF"/>
                </a:solidFill>
              </a:rPr>
              <a:t> </a:t>
            </a:r>
            <a:r>
              <a:rPr lang="de-DE" sz="1800" dirty="0" err="1">
                <a:solidFill>
                  <a:srgbClr val="FFFFFF"/>
                </a:solidFill>
              </a:rPr>
              <a:t>clusterima</a:t>
            </a:r>
            <a:endParaRPr lang="de-DE" sz="1800" dirty="0">
              <a:solidFill>
                <a:srgbClr val="FFFFFF"/>
              </a:solidFill>
            </a:endParaRPr>
          </a:p>
          <a:p>
            <a:pPr marL="914400" lvl="1" indent="-342900" rtl="0">
              <a:spcBef>
                <a:spcPts val="0"/>
              </a:spcBef>
              <a:buClr>
                <a:srgbClr val="FFFFFF"/>
              </a:buClr>
              <a:buSzPct val="100000"/>
              <a:buChar char="○"/>
            </a:pPr>
            <a:r>
              <a:rPr lang="de-DE" sz="1800" dirty="0" err="1">
                <a:solidFill>
                  <a:srgbClr val="FFFFFF"/>
                </a:solidFill>
              </a:rPr>
              <a:t>ResNet</a:t>
            </a:r>
            <a:r>
              <a:rPr lang="de-DE" sz="1800" dirty="0">
                <a:solidFill>
                  <a:srgbClr val="FFFFFF"/>
                </a:solidFill>
              </a:rPr>
              <a:t> </a:t>
            </a:r>
            <a:r>
              <a:rPr lang="de-DE" sz="1800" dirty="0" err="1">
                <a:solidFill>
                  <a:srgbClr val="FFFFFF"/>
                </a:solidFill>
              </a:rPr>
              <a:t>prednaučeni</a:t>
            </a:r>
            <a:r>
              <a:rPr lang="de-DE" sz="1800" dirty="0">
                <a:solidFill>
                  <a:srgbClr val="FFFFFF"/>
                </a:solidFill>
              </a:rPr>
              <a:t> </a:t>
            </a:r>
            <a:r>
              <a:rPr lang="de-DE" sz="1800" dirty="0" err="1">
                <a:solidFill>
                  <a:srgbClr val="FFFFFF"/>
                </a:solidFill>
              </a:rPr>
              <a:t>model</a:t>
            </a:r>
            <a:r>
              <a:rPr lang="de-DE" sz="1800" dirty="0">
                <a:solidFill>
                  <a:srgbClr val="FFFFFF"/>
                </a:solidFill>
              </a:rPr>
              <a:t> </a:t>
            </a:r>
            <a:r>
              <a:rPr lang="de-DE" sz="1800" dirty="0" err="1">
                <a:solidFill>
                  <a:srgbClr val="FFFFFF"/>
                </a:solidFill>
              </a:rPr>
              <a:t>za</a:t>
            </a:r>
            <a:r>
              <a:rPr lang="de-DE" sz="1800" dirty="0">
                <a:solidFill>
                  <a:srgbClr val="FFFFFF"/>
                </a:solidFill>
              </a:rPr>
              <a:t> </a:t>
            </a:r>
            <a:r>
              <a:rPr lang="de-DE" sz="1800" dirty="0" err="1">
                <a:solidFill>
                  <a:srgbClr val="FFFFFF"/>
                </a:solidFill>
              </a:rPr>
              <a:t>označavanje</a:t>
            </a:r>
            <a:endParaRPr lang="de-DE" sz="1800" dirty="0">
              <a:solidFill>
                <a:srgbClr val="FFFFFF"/>
              </a:solidFill>
            </a:endParaRPr>
          </a:p>
          <a:p>
            <a:pPr marL="914400" lvl="1" indent="-342900" rtl="0">
              <a:spcBef>
                <a:spcPts val="0"/>
              </a:spcBef>
              <a:buClr>
                <a:srgbClr val="FFFFFF"/>
              </a:buClr>
              <a:buSzPct val="100000"/>
              <a:buChar char="○"/>
            </a:pPr>
            <a:r>
              <a:rPr lang="de-DE" sz="1800" dirty="0">
                <a:solidFill>
                  <a:srgbClr val="FFFFFF"/>
                </a:solidFill>
              </a:rPr>
              <a:t>NLTK </a:t>
            </a:r>
            <a:r>
              <a:rPr lang="de-DE" sz="1800" dirty="0" err="1">
                <a:solidFill>
                  <a:srgbClr val="FFFFFF"/>
                </a:solidFill>
              </a:rPr>
              <a:t>WordNet</a:t>
            </a:r>
            <a:r>
              <a:rPr lang="de-DE" sz="1800" dirty="0">
                <a:solidFill>
                  <a:srgbClr val="FFFFFF"/>
                </a:solidFill>
              </a:rPr>
              <a:t>: </a:t>
            </a:r>
            <a:r>
              <a:rPr lang="de-DE" sz="1800" dirty="0" err="1">
                <a:solidFill>
                  <a:srgbClr val="FFFFFF"/>
                </a:solidFill>
              </a:rPr>
              <a:t>leksička</a:t>
            </a:r>
            <a:r>
              <a:rPr lang="de-DE" sz="1800" dirty="0">
                <a:solidFill>
                  <a:srgbClr val="FFFFFF"/>
                </a:solidFill>
              </a:rPr>
              <a:t> </a:t>
            </a:r>
            <a:r>
              <a:rPr lang="de-DE" sz="1800" dirty="0" err="1">
                <a:solidFill>
                  <a:srgbClr val="FFFFFF"/>
                </a:solidFill>
              </a:rPr>
              <a:t>baza</a:t>
            </a:r>
            <a:r>
              <a:rPr lang="de-DE" sz="1800" dirty="0">
                <a:solidFill>
                  <a:srgbClr val="FFFFFF"/>
                </a:solidFill>
              </a:rPr>
              <a:t> </a:t>
            </a:r>
            <a:r>
              <a:rPr lang="de-DE" sz="1800" dirty="0" err="1">
                <a:solidFill>
                  <a:srgbClr val="FFFFFF"/>
                </a:solidFill>
              </a:rPr>
              <a:t>podataka</a:t>
            </a:r>
            <a:r>
              <a:rPr lang="de-DE" sz="1800" dirty="0">
                <a:solidFill>
                  <a:srgbClr val="FFFFFF"/>
                </a:solidFill>
              </a:rPr>
              <a:t> </a:t>
            </a:r>
            <a:r>
              <a:rPr lang="de-DE" sz="1800" dirty="0" err="1">
                <a:solidFill>
                  <a:srgbClr val="FFFFFF"/>
                </a:solidFill>
              </a:rPr>
              <a:t>engleskih</a:t>
            </a:r>
            <a:r>
              <a:rPr lang="de-DE" sz="1800" dirty="0">
                <a:solidFill>
                  <a:srgbClr val="FFFFFF"/>
                </a:solidFill>
              </a:rPr>
              <a:t> </a:t>
            </a:r>
            <a:r>
              <a:rPr lang="de-DE" sz="1800" dirty="0" err="1">
                <a:solidFill>
                  <a:srgbClr val="FFFFFF"/>
                </a:solidFill>
              </a:rPr>
              <a:t>riječi</a:t>
            </a:r>
            <a:r>
              <a:rPr lang="de-DE" sz="1800" dirty="0">
                <a:solidFill>
                  <a:srgbClr val="FFFFFF"/>
                </a:solidFill>
              </a:rPr>
              <a:t> i </a:t>
            </a:r>
            <a:r>
              <a:rPr lang="de-DE" sz="1800" dirty="0" err="1">
                <a:solidFill>
                  <a:srgbClr val="FFFFFF"/>
                </a:solidFill>
              </a:rPr>
              <a:t>poveznica</a:t>
            </a:r>
            <a:r>
              <a:rPr lang="de-DE" sz="1800" dirty="0">
                <a:solidFill>
                  <a:srgbClr val="FFFFFF"/>
                </a:solidFill>
              </a:rPr>
              <a:t> </a:t>
            </a:r>
            <a:r>
              <a:rPr lang="de-DE" sz="1800" dirty="0" err="1">
                <a:solidFill>
                  <a:srgbClr val="FFFFFF"/>
                </a:solidFill>
              </a:rPr>
              <a:t>među</a:t>
            </a:r>
            <a:r>
              <a:rPr lang="de-DE" sz="1800" dirty="0">
                <a:solidFill>
                  <a:srgbClr val="FFFFFF"/>
                </a:solidFill>
              </a:rPr>
              <a:t> </a:t>
            </a:r>
            <a:r>
              <a:rPr lang="de-DE" sz="1800" dirty="0" err="1">
                <a:solidFill>
                  <a:srgbClr val="FFFFFF"/>
                </a:solidFill>
              </a:rPr>
              <a:t>njima</a:t>
            </a:r>
            <a:endParaRPr lang="de-DE" sz="1800" dirty="0">
              <a:solidFill>
                <a:srgbClr val="FFFFFF"/>
              </a:solidFill>
            </a:endParaRPr>
          </a:p>
          <a:p>
            <a:pPr marL="2743200" lvl="5" indent="-342900" rtl="0">
              <a:spcBef>
                <a:spcPts val="0"/>
              </a:spcBef>
              <a:buClr>
                <a:srgbClr val="FFFFFF"/>
              </a:buClr>
              <a:buSzPct val="100000"/>
              <a:buChar char="■"/>
            </a:pPr>
            <a:r>
              <a:rPr lang="de-DE" sz="1800" dirty="0" err="1">
                <a:solidFill>
                  <a:srgbClr val="FFFFFF"/>
                </a:solidFill>
              </a:rPr>
              <a:t>sinonimi</a:t>
            </a:r>
            <a:endParaRPr lang="de-DE" sz="1800" dirty="0">
              <a:solidFill>
                <a:srgbClr val="FFFFFF"/>
              </a:solidFill>
            </a:endParaRPr>
          </a:p>
          <a:p>
            <a:pPr marL="2743200" lvl="5" indent="-342900" rtl="0">
              <a:spcBef>
                <a:spcPts val="0"/>
              </a:spcBef>
              <a:buClr>
                <a:srgbClr val="FFFFFF"/>
              </a:buClr>
              <a:buSzPct val="100000"/>
              <a:buChar char="■"/>
            </a:pPr>
            <a:r>
              <a:rPr lang="de-DE" sz="1800" dirty="0" err="1">
                <a:solidFill>
                  <a:srgbClr val="FFFFFF"/>
                </a:solidFill>
              </a:rPr>
              <a:t>hiponimi</a:t>
            </a:r>
            <a:endParaRPr lang="de-DE" sz="1800" dirty="0">
              <a:solidFill>
                <a:srgbClr val="FFFFFF"/>
              </a:solidFill>
            </a:endParaRPr>
          </a:p>
          <a:p>
            <a:pPr marL="2743200" lvl="5" indent="-342900" rtl="0">
              <a:spcBef>
                <a:spcPts val="0"/>
              </a:spcBef>
              <a:buClr>
                <a:srgbClr val="FFFFFF"/>
              </a:buClr>
              <a:buSzPct val="100000"/>
              <a:buChar char="■"/>
            </a:pPr>
            <a:r>
              <a:rPr lang="de-DE" sz="1800" dirty="0" err="1">
                <a:solidFill>
                  <a:srgbClr val="FFFFFF"/>
                </a:solidFill>
              </a:rPr>
              <a:t>hiperonimi</a:t>
            </a:r>
            <a:endParaRPr lang="de-DE" sz="1800" dirty="0">
              <a:solidFill>
                <a:srgbClr val="FFFFFF"/>
              </a:solidFill>
            </a:endParaRPr>
          </a:p>
          <a:p>
            <a:pPr marL="2743200" lvl="5" indent="-342900" rtl="0">
              <a:spcBef>
                <a:spcPts val="0"/>
              </a:spcBef>
              <a:buClr>
                <a:srgbClr val="FFFFFF"/>
              </a:buClr>
              <a:buSzPct val="100000"/>
              <a:buChar char="■"/>
            </a:pPr>
            <a:r>
              <a:rPr lang="de-DE" sz="1800" dirty="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p:nvPr/>
        </p:nvSpPr>
        <p:spPr>
          <a:xfrm>
            <a:off x="387900" y="458025"/>
            <a:ext cx="11337600" cy="692700"/>
          </a:xfrm>
          <a:prstGeom prst="rect">
            <a:avLst/>
          </a:prstGeom>
          <a:noFill/>
          <a:ln>
            <a:noFill/>
          </a:ln>
        </p:spPr>
        <p:txBody>
          <a:bodyPr lIns="91425" tIns="91425" rIns="91425" bIns="91425" anchor="b" anchorCtr="0">
            <a:noAutofit/>
          </a:bodyPr>
          <a:lstStyle/>
          <a:p>
            <a:pPr lvl="0" rtl="0">
              <a:spcBef>
                <a:spcPts val="0"/>
              </a:spcBef>
              <a:buNone/>
            </a:pPr>
            <a:r>
              <a:rPr lang="de-DE" sz="3600" u="sng">
                <a:solidFill>
                  <a:srgbClr val="FFFFFF"/>
                </a:solidFill>
              </a:rPr>
              <a:t>Ekstrakcija značajki</a:t>
            </a:r>
          </a:p>
        </p:txBody>
      </p:sp>
      <p:sp>
        <p:nvSpPr>
          <p:cNvPr id="156" name="Shape 156"/>
          <p:cNvSpPr txBox="1"/>
          <p:nvPr/>
        </p:nvSpPr>
        <p:spPr>
          <a:xfrm>
            <a:off x="387900" y="1150725"/>
            <a:ext cx="11337600" cy="4451700"/>
          </a:xfrm>
          <a:prstGeom prst="rect">
            <a:avLst/>
          </a:prstGeom>
          <a:noFill/>
          <a:ln>
            <a:noFill/>
          </a:ln>
        </p:spPr>
        <p:txBody>
          <a:bodyPr lIns="91425" tIns="91425" rIns="91425" bIns="91425" anchor="t" anchorCtr="0">
            <a:noAutofit/>
          </a:bodyPr>
          <a:lstStyle/>
          <a:p>
            <a:pPr marL="457200" lvl="0" indent="-342900" rtl="0">
              <a:spcBef>
                <a:spcPts val="0"/>
              </a:spcBef>
              <a:spcAft>
                <a:spcPts val="1600"/>
              </a:spcAft>
              <a:buClr>
                <a:srgbClr val="FFFFFF"/>
              </a:buClr>
              <a:buSzPct val="100000"/>
              <a:buChar char="●"/>
            </a:pPr>
            <a:r>
              <a:rPr lang="de-DE" sz="1800" dirty="0" err="1">
                <a:solidFill>
                  <a:srgbClr val="FFFFFF"/>
                </a:solidFill>
              </a:rPr>
              <a:t>Način</a:t>
            </a:r>
            <a:r>
              <a:rPr lang="de-DE" sz="1800" dirty="0">
                <a:solidFill>
                  <a:srgbClr val="FFFFFF"/>
                </a:solidFill>
              </a:rPr>
              <a:t> </a:t>
            </a:r>
            <a:r>
              <a:rPr lang="de-DE" sz="1800" dirty="0" err="1">
                <a:solidFill>
                  <a:srgbClr val="FFFFFF"/>
                </a:solidFill>
              </a:rPr>
              <a:t>ekstrakcije</a:t>
            </a:r>
            <a:r>
              <a:rPr lang="de-DE" sz="1800" dirty="0">
                <a:solidFill>
                  <a:srgbClr val="FFFFFF"/>
                </a:solidFill>
              </a:rPr>
              <a:t>:</a:t>
            </a:r>
          </a:p>
          <a:p>
            <a:pPr marL="914400" lvl="1" indent="-342900" rtl="0">
              <a:spcBef>
                <a:spcPts val="0"/>
              </a:spcBef>
              <a:spcAft>
                <a:spcPts val="1600"/>
              </a:spcAft>
              <a:buClr>
                <a:srgbClr val="FFFFFF"/>
              </a:buClr>
              <a:buSzPct val="100000"/>
              <a:buChar char="○"/>
            </a:pPr>
            <a:r>
              <a:rPr lang="de-DE" sz="1800" dirty="0" err="1">
                <a:solidFill>
                  <a:srgbClr val="FFFFFF"/>
                </a:solidFill>
              </a:rPr>
              <a:t>korištenje</a:t>
            </a:r>
            <a:r>
              <a:rPr lang="de-DE" sz="1800" dirty="0">
                <a:solidFill>
                  <a:srgbClr val="FFFFFF"/>
                </a:solidFill>
              </a:rPr>
              <a:t> </a:t>
            </a:r>
            <a:r>
              <a:rPr lang="de-DE" sz="1800" dirty="0" err="1">
                <a:solidFill>
                  <a:srgbClr val="FFFFFF"/>
                </a:solidFill>
              </a:rPr>
              <a:t>Facebookovog</a:t>
            </a:r>
            <a:r>
              <a:rPr lang="de-DE" sz="1800" dirty="0">
                <a:solidFill>
                  <a:srgbClr val="FFFFFF"/>
                </a:solidFill>
              </a:rPr>
              <a:t> </a:t>
            </a:r>
            <a:r>
              <a:rPr lang="de-DE" sz="1800" dirty="0" err="1">
                <a:solidFill>
                  <a:srgbClr val="FFFFFF"/>
                </a:solidFill>
              </a:rPr>
              <a:t>ResNeta</a:t>
            </a:r>
            <a:endParaRPr lang="de-DE" sz="1800" dirty="0">
              <a:solidFill>
                <a:srgbClr val="FFFFFF"/>
              </a:solidFill>
            </a:endParaRPr>
          </a:p>
          <a:p>
            <a:pPr marL="914400" lvl="1" indent="-342900" rtl="0">
              <a:spcBef>
                <a:spcPts val="0"/>
              </a:spcBef>
              <a:spcAft>
                <a:spcPts val="1600"/>
              </a:spcAft>
              <a:buClr>
                <a:srgbClr val="FFFFFF"/>
              </a:buClr>
              <a:buSzPct val="100000"/>
              <a:buChar char="○"/>
            </a:pPr>
            <a:r>
              <a:rPr lang="de-DE" sz="1800" dirty="0" err="1">
                <a:solidFill>
                  <a:srgbClr val="FFFFFF"/>
                </a:solidFill>
              </a:rPr>
              <a:t>značajke</a:t>
            </a:r>
            <a:r>
              <a:rPr lang="de-DE" sz="1800" dirty="0">
                <a:solidFill>
                  <a:srgbClr val="FFFFFF"/>
                </a:solidFill>
              </a:rPr>
              <a:t> : </a:t>
            </a:r>
            <a:r>
              <a:rPr lang="de-DE" sz="1800" dirty="0" err="1">
                <a:solidFill>
                  <a:srgbClr val="FFFFFF"/>
                </a:solidFill>
              </a:rPr>
              <a:t>izlaz</a:t>
            </a:r>
            <a:r>
              <a:rPr lang="de-DE" sz="1800" dirty="0">
                <a:solidFill>
                  <a:srgbClr val="FFFFFF"/>
                </a:solidFill>
              </a:rPr>
              <a:t> </a:t>
            </a:r>
            <a:r>
              <a:rPr lang="de-DE" sz="1800" dirty="0" err="1">
                <a:solidFill>
                  <a:srgbClr val="FFFFFF"/>
                </a:solidFill>
              </a:rPr>
              <a:t>jednog</a:t>
            </a:r>
            <a:r>
              <a:rPr lang="de-DE" sz="1800" dirty="0">
                <a:solidFill>
                  <a:srgbClr val="FFFFFF"/>
                </a:solidFill>
              </a:rPr>
              <a:t> </a:t>
            </a:r>
            <a:r>
              <a:rPr lang="de-DE" sz="1800" dirty="0" err="1">
                <a:solidFill>
                  <a:srgbClr val="FFFFFF"/>
                </a:solidFill>
              </a:rPr>
              <a:t>od</a:t>
            </a:r>
            <a:r>
              <a:rPr lang="de-DE" sz="1800" dirty="0">
                <a:solidFill>
                  <a:srgbClr val="FFFFFF"/>
                </a:solidFill>
              </a:rPr>
              <a:t> </a:t>
            </a:r>
            <a:r>
              <a:rPr lang="de-DE" sz="1800" dirty="0" err="1">
                <a:solidFill>
                  <a:srgbClr val="FFFFFF"/>
                </a:solidFill>
              </a:rPr>
              <a:t>slojeva</a:t>
            </a:r>
            <a:r>
              <a:rPr lang="de-DE" sz="1800" dirty="0">
                <a:solidFill>
                  <a:srgbClr val="FFFFFF"/>
                </a:solidFill>
              </a:rPr>
              <a:t> </a:t>
            </a:r>
            <a:r>
              <a:rPr lang="de-DE" sz="1800" dirty="0" err="1">
                <a:solidFill>
                  <a:srgbClr val="FFFFFF"/>
                </a:solidFill>
              </a:rPr>
              <a:t>neuronske</a:t>
            </a:r>
            <a:r>
              <a:rPr lang="de-DE" sz="1800" dirty="0">
                <a:solidFill>
                  <a:srgbClr val="FFFFFF"/>
                </a:solidFill>
              </a:rPr>
              <a:t> </a:t>
            </a:r>
            <a:r>
              <a:rPr lang="de-DE" sz="1800" dirty="0" err="1">
                <a:solidFill>
                  <a:srgbClr val="FFFFFF"/>
                </a:solidFill>
              </a:rPr>
              <a:t>mreže</a:t>
            </a:r>
            <a:r>
              <a:rPr lang="de-DE" sz="1800" dirty="0">
                <a:solidFill>
                  <a:srgbClr val="FFFFFF"/>
                </a:solidFill>
              </a:rPr>
              <a:t> </a:t>
            </a:r>
          </a:p>
          <a:p>
            <a:pPr marL="1371600" lvl="2" indent="-342900" rtl="0">
              <a:spcBef>
                <a:spcPts val="0"/>
              </a:spcBef>
              <a:spcAft>
                <a:spcPts val="1600"/>
              </a:spcAft>
              <a:buClr>
                <a:srgbClr val="EFEFEF"/>
              </a:buClr>
              <a:buSzPct val="100000"/>
              <a:buChar char="■"/>
            </a:pPr>
            <a:r>
              <a:rPr lang="de-DE" sz="1800" dirty="0">
                <a:solidFill>
                  <a:srgbClr val="FFFFFF"/>
                </a:solidFill>
              </a:rPr>
              <a:t> </a:t>
            </a:r>
            <a:r>
              <a:rPr lang="de-DE" sz="1800" dirty="0">
                <a:solidFill>
                  <a:schemeClr val="lt1"/>
                </a:solidFill>
              </a:rPr>
              <a:t>2048 </a:t>
            </a:r>
            <a:r>
              <a:rPr lang="de-DE" sz="1800" dirty="0" err="1">
                <a:solidFill>
                  <a:schemeClr val="lt1"/>
                </a:solidFill>
              </a:rPr>
              <a:t>dimenzionalni</a:t>
            </a:r>
            <a:r>
              <a:rPr lang="de-DE" sz="1800" dirty="0">
                <a:solidFill>
                  <a:schemeClr val="lt1"/>
                </a:solidFill>
              </a:rPr>
              <a:t> </a:t>
            </a:r>
            <a:r>
              <a:rPr lang="de-DE" sz="1800" dirty="0" err="1">
                <a:solidFill>
                  <a:schemeClr val="lt1"/>
                </a:solidFill>
              </a:rPr>
              <a:t>vektor</a:t>
            </a:r>
            <a:r>
              <a:rPr lang="de-DE" sz="1800" dirty="0">
                <a:solidFill>
                  <a:schemeClr val="lt1"/>
                </a:solidFill>
              </a:rPr>
              <a:t> </a:t>
            </a:r>
          </a:p>
          <a:p>
            <a:pPr marL="914400" lvl="1" indent="-342900" rtl="0">
              <a:spcBef>
                <a:spcPts val="0"/>
              </a:spcBef>
              <a:spcAft>
                <a:spcPts val="1600"/>
              </a:spcAft>
              <a:buClr>
                <a:srgbClr val="FFFFFF"/>
              </a:buClr>
              <a:buSzPct val="100000"/>
              <a:buChar char="○"/>
            </a:pPr>
            <a:r>
              <a:rPr lang="de-DE" sz="1800" dirty="0" err="1">
                <a:solidFill>
                  <a:srgbClr val="FFFFFF"/>
                </a:solidFill>
              </a:rPr>
              <a:t>odluka</a:t>
            </a:r>
            <a:r>
              <a:rPr lang="de-DE" sz="1800" dirty="0">
                <a:solidFill>
                  <a:srgbClr val="FFFFFF"/>
                </a:solidFill>
              </a:rPr>
              <a:t> : </a:t>
            </a:r>
            <a:r>
              <a:rPr lang="de-DE" sz="1800" dirty="0" err="1">
                <a:solidFill>
                  <a:srgbClr val="FFFFFF"/>
                </a:solidFill>
              </a:rPr>
              <a:t>smanjenje</a:t>
            </a:r>
            <a:r>
              <a:rPr lang="de-DE" sz="1800" dirty="0">
                <a:solidFill>
                  <a:srgbClr val="FFFFFF"/>
                </a:solidFill>
              </a:rPr>
              <a:t> </a:t>
            </a:r>
            <a:r>
              <a:rPr lang="de-DE" sz="1800" dirty="0" err="1">
                <a:solidFill>
                  <a:srgbClr val="FFFFFF"/>
                </a:solidFill>
              </a:rPr>
              <a:t>broja</a:t>
            </a:r>
            <a:r>
              <a:rPr lang="de-DE" sz="1800" dirty="0">
                <a:solidFill>
                  <a:srgbClr val="FFFFFF"/>
                </a:solidFill>
              </a:rPr>
              <a:t> </a:t>
            </a:r>
            <a:r>
              <a:rPr lang="de-DE" sz="1800" dirty="0" err="1">
                <a:solidFill>
                  <a:srgbClr val="FFFFFF"/>
                </a:solidFill>
              </a:rPr>
              <a:t>značajki</a:t>
            </a:r>
            <a:r>
              <a:rPr lang="de-DE" sz="1800" dirty="0">
                <a:solidFill>
                  <a:srgbClr val="FFFFFF"/>
                </a:solidFill>
              </a:rPr>
              <a:t> na 1000 (</a:t>
            </a:r>
            <a:r>
              <a:rPr lang="de-DE" sz="1800" dirty="0" err="1">
                <a:solidFill>
                  <a:srgbClr val="FFFFFF"/>
                </a:solidFill>
              </a:rPr>
              <a:t>empirijski</a:t>
            </a:r>
            <a:r>
              <a:rPr lang="de-DE" sz="1800" dirty="0">
                <a:solidFill>
                  <a:srgbClr val="FFFFFF"/>
                </a:solidFill>
              </a:rPr>
              <a:t> </a:t>
            </a:r>
            <a:r>
              <a:rPr lang="de-DE" sz="1800" dirty="0" err="1">
                <a:solidFill>
                  <a:srgbClr val="FFFFFF"/>
                </a:solidFill>
              </a:rPr>
              <a:t>utvrđeno</a:t>
            </a:r>
            <a:r>
              <a:rPr lang="de-DE" sz="1800" dirty="0">
                <a:solidFill>
                  <a:srgbClr val="FFFFFF"/>
                </a:solidFill>
              </a:rPr>
              <a:t>)</a:t>
            </a:r>
          </a:p>
          <a:p>
            <a:pPr lvl="0" rtl="0">
              <a:spcBef>
                <a:spcPts val="0"/>
              </a:spcBef>
              <a:spcAft>
                <a:spcPts val="1600"/>
              </a:spcAft>
              <a:buNone/>
            </a:pPr>
            <a:endParaRPr sz="1800" dirty="0">
              <a:solidFill>
                <a:srgbClr val="FFFFFF"/>
              </a:solidFill>
            </a:endParaRPr>
          </a:p>
          <a:p>
            <a:pPr marL="457200" lvl="0" indent="-342900" rtl="0">
              <a:spcBef>
                <a:spcPts val="0"/>
              </a:spcBef>
              <a:spcAft>
                <a:spcPts val="1600"/>
              </a:spcAft>
              <a:buClr>
                <a:srgbClr val="FFFFFF"/>
              </a:buClr>
              <a:buSzPct val="100000"/>
              <a:buChar char="●"/>
            </a:pPr>
            <a:r>
              <a:rPr lang="de-DE" sz="1800" dirty="0" err="1">
                <a:solidFill>
                  <a:srgbClr val="FFFFFF"/>
                </a:solidFill>
              </a:rPr>
              <a:t>Zašto</a:t>
            </a:r>
            <a:r>
              <a:rPr lang="de-DE" sz="1800" dirty="0">
                <a:solidFill>
                  <a:srgbClr val="FFFFFF"/>
                </a:solidFill>
              </a:rPr>
              <a:t> </a:t>
            </a:r>
            <a:r>
              <a:rPr lang="de-DE" sz="1800" dirty="0" err="1">
                <a:solidFill>
                  <a:srgbClr val="FFFFFF"/>
                </a:solidFill>
              </a:rPr>
              <a:t>baš</a:t>
            </a:r>
            <a:r>
              <a:rPr lang="de-DE" sz="1800" dirty="0">
                <a:solidFill>
                  <a:srgbClr val="FFFFFF"/>
                </a:solidFill>
              </a:rPr>
              <a:t> </a:t>
            </a:r>
            <a:r>
              <a:rPr lang="de-DE" sz="1800" dirty="0" err="1">
                <a:solidFill>
                  <a:srgbClr val="FFFFFF"/>
                </a:solidFill>
              </a:rPr>
              <a:t>Facebookov</a:t>
            </a:r>
            <a:r>
              <a:rPr lang="de-DE" sz="1800" dirty="0">
                <a:solidFill>
                  <a:srgbClr val="FFFFFF"/>
                </a:solidFill>
              </a:rPr>
              <a:t> </a:t>
            </a:r>
            <a:r>
              <a:rPr lang="de-DE" sz="1800" dirty="0" err="1">
                <a:solidFill>
                  <a:srgbClr val="FFFFFF"/>
                </a:solidFill>
              </a:rPr>
              <a:t>ResNet</a:t>
            </a:r>
            <a:r>
              <a:rPr lang="de-DE" sz="1800" dirty="0">
                <a:solidFill>
                  <a:srgbClr val="FFFFFF"/>
                </a:solidFill>
              </a:rPr>
              <a:t>?</a:t>
            </a:r>
          </a:p>
          <a:p>
            <a:pPr marL="914400" lvl="1" indent="-342900" rtl="0">
              <a:spcBef>
                <a:spcPts val="0"/>
              </a:spcBef>
              <a:spcAft>
                <a:spcPts val="1600"/>
              </a:spcAft>
              <a:buClr>
                <a:srgbClr val="FFFFFF"/>
              </a:buClr>
              <a:buSzPct val="100000"/>
              <a:buChar char="○"/>
            </a:pPr>
            <a:r>
              <a:rPr lang="de-DE" sz="1800" dirty="0" err="1">
                <a:solidFill>
                  <a:srgbClr val="FFFFFF"/>
                </a:solidFill>
              </a:rPr>
              <a:t>ResNet</a:t>
            </a:r>
            <a:r>
              <a:rPr lang="de-DE" sz="1800" dirty="0">
                <a:solidFill>
                  <a:srgbClr val="FFFFFF"/>
                </a:solidFill>
              </a:rPr>
              <a:t> - </a:t>
            </a:r>
            <a:r>
              <a:rPr lang="de-DE" sz="1800" dirty="0" err="1">
                <a:solidFill>
                  <a:srgbClr val="FFFFFF"/>
                </a:solidFill>
              </a:rPr>
              <a:t>Duboka</a:t>
            </a:r>
            <a:r>
              <a:rPr lang="de-DE" sz="1800" dirty="0">
                <a:solidFill>
                  <a:srgbClr val="FFFFFF"/>
                </a:solidFill>
              </a:rPr>
              <a:t> </a:t>
            </a:r>
            <a:r>
              <a:rPr lang="de-DE" sz="1800" dirty="0" err="1">
                <a:solidFill>
                  <a:srgbClr val="FFFFFF"/>
                </a:solidFill>
              </a:rPr>
              <a:t>neuronska</a:t>
            </a:r>
            <a:r>
              <a:rPr lang="de-DE" sz="1800" dirty="0">
                <a:solidFill>
                  <a:srgbClr val="FFFFFF"/>
                </a:solidFill>
              </a:rPr>
              <a:t> </a:t>
            </a:r>
            <a:r>
              <a:rPr lang="de-DE" sz="1800" dirty="0" err="1">
                <a:solidFill>
                  <a:srgbClr val="FFFFFF"/>
                </a:solidFill>
              </a:rPr>
              <a:t>mreža</a:t>
            </a:r>
            <a:endParaRPr lang="de-DE" sz="1800" dirty="0">
              <a:solidFill>
                <a:srgbClr val="FFFFFF"/>
              </a:solidFill>
            </a:endParaRPr>
          </a:p>
          <a:p>
            <a:pPr marL="914400" lvl="1" indent="-342900" rtl="0">
              <a:spcBef>
                <a:spcPts val="0"/>
              </a:spcBef>
              <a:spcAft>
                <a:spcPts val="1600"/>
              </a:spcAft>
              <a:buClr>
                <a:srgbClr val="FFFFFF"/>
              </a:buClr>
              <a:buSzPct val="100000"/>
              <a:buChar char="○"/>
            </a:pPr>
            <a:r>
              <a:rPr lang="de-DE" sz="1800" dirty="0" err="1">
                <a:solidFill>
                  <a:schemeClr val="lt1"/>
                </a:solidFill>
              </a:rPr>
              <a:t>predtreniran</a:t>
            </a:r>
            <a:r>
              <a:rPr lang="de-DE" sz="1800" dirty="0">
                <a:solidFill>
                  <a:schemeClr val="lt1"/>
                </a:solidFill>
              </a:rPr>
              <a:t> na </a:t>
            </a:r>
            <a:r>
              <a:rPr lang="de-DE" sz="1800" dirty="0" err="1">
                <a:solidFill>
                  <a:schemeClr val="lt1"/>
                </a:solidFill>
              </a:rPr>
              <a:t>ImageNet</a:t>
            </a:r>
            <a:r>
              <a:rPr lang="de-DE" sz="1800" dirty="0">
                <a:solidFill>
                  <a:schemeClr val="lt1"/>
                </a:solidFill>
              </a:rPr>
              <a:t> </a:t>
            </a:r>
            <a:r>
              <a:rPr lang="de-DE" sz="1800" dirty="0" err="1">
                <a:solidFill>
                  <a:schemeClr val="lt1"/>
                </a:solidFill>
              </a:rPr>
              <a:t>bazi</a:t>
            </a:r>
            <a:r>
              <a:rPr lang="de-DE" sz="1800" dirty="0">
                <a:solidFill>
                  <a:schemeClr val="lt1"/>
                </a:solidFill>
              </a:rPr>
              <a:t> </a:t>
            </a:r>
            <a:r>
              <a:rPr lang="de-DE" sz="1800" dirty="0" err="1">
                <a:solidFill>
                  <a:schemeClr val="lt1"/>
                </a:solidFill>
              </a:rPr>
              <a:t>slikovnih</a:t>
            </a:r>
            <a:r>
              <a:rPr lang="de-DE" sz="1800" dirty="0">
                <a:solidFill>
                  <a:schemeClr val="lt1"/>
                </a:solidFill>
              </a:rPr>
              <a:t> </a:t>
            </a:r>
            <a:r>
              <a:rPr lang="de-DE" sz="1800" dirty="0" err="1">
                <a:solidFill>
                  <a:schemeClr val="lt1"/>
                </a:solidFill>
              </a:rPr>
              <a:t>podataka</a:t>
            </a:r>
            <a:endParaRPr lang="de-DE" sz="1800" dirty="0">
              <a:solidFill>
                <a:schemeClr val="lt1"/>
              </a:solidFill>
            </a:endParaRPr>
          </a:p>
          <a:p>
            <a:pPr marL="914400" lvl="1" indent="-342900" rtl="0">
              <a:spcBef>
                <a:spcPts val="0"/>
              </a:spcBef>
              <a:spcAft>
                <a:spcPts val="1600"/>
              </a:spcAft>
              <a:buClr>
                <a:srgbClr val="FFFFFF"/>
              </a:buClr>
              <a:buSzPct val="100000"/>
              <a:buChar char="○"/>
            </a:pPr>
            <a:r>
              <a:rPr lang="de-DE" sz="1800" dirty="0" err="1">
                <a:solidFill>
                  <a:srgbClr val="FFFFFF"/>
                </a:solidFill>
              </a:rPr>
              <a:t>javno</a:t>
            </a:r>
            <a:r>
              <a:rPr lang="de-DE" sz="1800" dirty="0">
                <a:solidFill>
                  <a:srgbClr val="FFFFFF"/>
                </a:solidFill>
              </a:rPr>
              <a:t> </a:t>
            </a:r>
            <a:r>
              <a:rPr lang="de-DE" sz="1800" dirty="0" err="1">
                <a:solidFill>
                  <a:srgbClr val="FFFFFF"/>
                </a:solidFill>
              </a:rPr>
              <a:t>dostupan</a:t>
            </a:r>
            <a:endParaRPr lang="de-DE" sz="1800" dirty="0">
              <a:solidFill>
                <a:srgbClr val="FFFFFF"/>
              </a:solidFill>
            </a:endParaRPr>
          </a:p>
          <a:p>
            <a:pPr marL="914400" lvl="1" indent="-342900" rtl="0">
              <a:spcBef>
                <a:spcPts val="0"/>
              </a:spcBef>
              <a:spcAft>
                <a:spcPts val="1600"/>
              </a:spcAft>
              <a:buClr>
                <a:srgbClr val="FFFFFF"/>
              </a:buClr>
              <a:buSzPct val="100000"/>
              <a:buChar char="○"/>
            </a:pPr>
            <a:r>
              <a:rPr lang="de-DE" sz="1800" dirty="0" err="1">
                <a:solidFill>
                  <a:srgbClr val="FFFFFF"/>
                </a:solidFill>
              </a:rPr>
              <a:t>brz</a:t>
            </a:r>
            <a:r>
              <a:rPr lang="de-DE" sz="1800" dirty="0">
                <a:solidFill>
                  <a:srgbClr val="FFFFFF"/>
                </a:solidFill>
              </a:rPr>
              <a:t> </a:t>
            </a:r>
            <a:r>
              <a:rPr lang="de-DE" sz="1800" dirty="0" err="1">
                <a:solidFill>
                  <a:srgbClr val="FFFFFF"/>
                </a:solidFill>
              </a:rPr>
              <a:t>zahvaljujući</a:t>
            </a:r>
            <a:r>
              <a:rPr lang="de-DE" sz="1800" dirty="0">
                <a:solidFill>
                  <a:srgbClr val="FFFFFF"/>
                </a:solidFill>
              </a:rPr>
              <a:t> CUDA (GPU) </a:t>
            </a:r>
            <a:r>
              <a:rPr lang="de-DE" sz="1800" dirty="0" err="1">
                <a:solidFill>
                  <a:srgbClr val="FFFFFF"/>
                </a:solidFill>
              </a:rPr>
              <a:t>implementaciji</a:t>
            </a:r>
            <a:endParaRPr lang="de-DE" sz="1800" dirty="0">
              <a:solidFill>
                <a:srgbClr val="FFFFFF"/>
              </a:solidFill>
            </a:endParaRPr>
          </a:p>
        </p:txBody>
      </p:sp>
      <p:pic>
        <p:nvPicPr>
          <p:cNvPr id="157" name="Shape 157"/>
          <p:cNvPicPr preferRelativeResize="0"/>
          <p:nvPr/>
        </p:nvPicPr>
        <p:blipFill>
          <a:blip r:embed="rId3">
            <a:alphaModFix/>
          </a:blip>
          <a:stretch>
            <a:fillRect/>
          </a:stretch>
        </p:blipFill>
        <p:spPr>
          <a:xfrm>
            <a:off x="8336187" y="500062"/>
            <a:ext cx="3019425" cy="5857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530577" y="428977"/>
            <a:ext cx="1095022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3600" u="sng">
                <a:solidFill>
                  <a:schemeClr val="lt1"/>
                </a:solidFill>
              </a:rPr>
              <a:t>Clustering</a:t>
            </a:r>
          </a:p>
        </p:txBody>
      </p:sp>
      <p:sp>
        <p:nvSpPr>
          <p:cNvPr id="163" name="Shape 163"/>
          <p:cNvSpPr txBox="1"/>
          <p:nvPr/>
        </p:nvSpPr>
        <p:spPr>
          <a:xfrm>
            <a:off x="530575" y="1402772"/>
            <a:ext cx="10950300" cy="4273500"/>
          </a:xfrm>
          <a:prstGeom prst="rect">
            <a:avLst/>
          </a:prstGeom>
          <a:noFill/>
          <a:ln>
            <a:noFill/>
          </a:ln>
        </p:spPr>
        <p:txBody>
          <a:bodyPr lIns="91425" tIns="45700" rIns="91425" bIns="45700" anchor="t" anchorCtr="0">
            <a:noAutofit/>
          </a:bodyPr>
          <a:lstStyle/>
          <a:p>
            <a:pPr marL="457200" marR="0" lvl="0" indent="-342900" algn="l" rtl="0">
              <a:spcBef>
                <a:spcPts val="0"/>
              </a:spcBef>
              <a:buClr>
                <a:srgbClr val="FFFFFF"/>
              </a:buClr>
              <a:buSzPct val="100000"/>
              <a:buFont typeface="Corbel"/>
              <a:buChar char="●"/>
            </a:pPr>
            <a:r>
              <a:rPr lang="de-DE" sz="1800">
                <a:solidFill>
                  <a:srgbClr val="FFFFFF"/>
                </a:solidFill>
              </a:rPr>
              <a:t>Ideja : svrstati slike u clustere po sličnosti</a:t>
            </a:r>
          </a:p>
          <a:p>
            <a:pPr marR="0" lvl="0" algn="l" rtl="0">
              <a:spcBef>
                <a:spcPts val="0"/>
              </a:spcBef>
              <a:buNone/>
            </a:pPr>
            <a:endParaRPr sz="1800">
              <a:solidFill>
                <a:srgbClr val="FFFFFF"/>
              </a:solidFill>
            </a:endParaRPr>
          </a:p>
          <a:p>
            <a:pPr marL="457200" marR="0" lvl="0" indent="-342900" algn="l" rtl="0">
              <a:spcBef>
                <a:spcPts val="0"/>
              </a:spcBef>
              <a:buClr>
                <a:srgbClr val="FFFFFF"/>
              </a:buClr>
              <a:buSzPct val="100000"/>
              <a:buChar char="●"/>
            </a:pPr>
            <a:r>
              <a:rPr lang="de-DE" sz="1800">
                <a:solidFill>
                  <a:srgbClr val="FFFFFF"/>
                </a:solidFill>
              </a:rPr>
              <a:t>Problem : odrediti optimalan broj clustera</a:t>
            </a:r>
          </a:p>
          <a:p>
            <a:pPr marL="2286000" marR="0" lvl="4" indent="-342900" algn="l" rtl="0">
              <a:spcBef>
                <a:spcPts val="0"/>
              </a:spcBef>
              <a:buClr>
                <a:srgbClr val="FFFFFF"/>
              </a:buClr>
              <a:buSzPct val="100000"/>
              <a:buChar char="○"/>
            </a:pPr>
            <a:r>
              <a:rPr lang="de-DE" sz="1800" i="1">
                <a:solidFill>
                  <a:srgbClr val="FFFFFF"/>
                </a:solidFill>
              </a:rPr>
              <a:t>trial and error</a:t>
            </a:r>
            <a:r>
              <a:rPr lang="de-DE" sz="1800">
                <a:solidFill>
                  <a:srgbClr val="FFFFFF"/>
                </a:solidFill>
              </a:rPr>
              <a:t> metoda</a:t>
            </a:r>
          </a:p>
          <a:p>
            <a:pPr marR="0" lvl="0" algn="l" rtl="0">
              <a:spcBef>
                <a:spcPts val="0"/>
              </a:spcBef>
              <a:buNone/>
            </a:pPr>
            <a:endParaRPr sz="1800">
              <a:solidFill>
                <a:srgbClr val="FFFFFF"/>
              </a:solidFill>
            </a:endParaRPr>
          </a:p>
          <a:p>
            <a:pPr marL="457200" marR="0" lvl="0" indent="-342900" algn="l" rtl="0">
              <a:spcBef>
                <a:spcPts val="0"/>
              </a:spcBef>
              <a:buClr>
                <a:srgbClr val="FFFFFF"/>
              </a:buClr>
              <a:buSzPct val="100000"/>
              <a:buChar char="●"/>
            </a:pPr>
            <a:r>
              <a:rPr lang="de-DE" sz="1800">
                <a:solidFill>
                  <a:srgbClr val="FFFFFF"/>
                </a:solidFill>
              </a:rPr>
              <a:t>Odluka o broju clustera</a:t>
            </a:r>
          </a:p>
          <a:p>
            <a:pPr marL="2286000" marR="0" lvl="4" indent="-342900" algn="l" rtl="0">
              <a:spcBef>
                <a:spcPts val="0"/>
              </a:spcBef>
              <a:buClr>
                <a:srgbClr val="FFFFFF"/>
              </a:buClr>
              <a:buSzPct val="100000"/>
              <a:buChar char="○"/>
            </a:pPr>
            <a:r>
              <a:rPr lang="de-DE" sz="1800">
                <a:solidFill>
                  <a:srgbClr val="FFFFFF"/>
                </a:solidFill>
              </a:rPr>
              <a:t>K-means : metoda koljena (eng. </a:t>
            </a:r>
            <a:r>
              <a:rPr lang="de-DE" sz="1800" i="1">
                <a:solidFill>
                  <a:srgbClr val="FFFFFF"/>
                </a:solidFill>
              </a:rPr>
              <a:t>elbow method</a:t>
            </a:r>
            <a:r>
              <a:rPr lang="de-DE" sz="1800">
                <a:solidFill>
                  <a:srgbClr val="FFFFFF"/>
                </a:solidFill>
              </a:rPr>
              <a:t>)</a:t>
            </a:r>
          </a:p>
          <a:p>
            <a:pPr marL="2286000" marR="0" lvl="4" indent="-342900" algn="l" rtl="0">
              <a:spcBef>
                <a:spcPts val="0"/>
              </a:spcBef>
              <a:buClr>
                <a:srgbClr val="FFFFFF"/>
              </a:buClr>
              <a:buSzPct val="100000"/>
              <a:buChar char="○"/>
            </a:pPr>
            <a:r>
              <a:rPr lang="de-DE" sz="1800">
                <a:solidFill>
                  <a:srgbClr val="FFFFFF"/>
                </a:solidFill>
              </a:rPr>
              <a:t>Gaussova mješavina : </a:t>
            </a:r>
            <a:r>
              <a:rPr lang="de-DE" sz="1800" i="1">
                <a:solidFill>
                  <a:srgbClr val="FFFFFF"/>
                </a:solidFill>
              </a:rPr>
              <a:t>silhouette score </a:t>
            </a:r>
            <a:r>
              <a:rPr lang="de-DE" sz="1800">
                <a:solidFill>
                  <a:srgbClr val="FFFFFF"/>
                </a:solidFill>
              </a:rPr>
              <a:t>i subjektivna metoda vizualnog pregleda</a:t>
            </a:r>
          </a:p>
          <a:p>
            <a:pPr marL="1828800" marR="0" lvl="0" indent="0" algn="l" rtl="0">
              <a:spcBef>
                <a:spcPts val="0"/>
              </a:spcBef>
              <a:buNone/>
            </a:pPr>
            <a:endParaRPr sz="1800">
              <a:solidFill>
                <a:srgbClr val="FFFFFF"/>
              </a:solidFill>
            </a:endParaRPr>
          </a:p>
          <a:p>
            <a:pPr marL="457200" marR="0" lvl="0" indent="-342900" algn="l" rtl="0">
              <a:spcBef>
                <a:spcPts val="0"/>
              </a:spcBef>
              <a:buClr>
                <a:srgbClr val="FFFFFF"/>
              </a:buClr>
              <a:buSzPct val="100000"/>
              <a:buChar char="●"/>
            </a:pPr>
            <a:r>
              <a:rPr lang="de-DE" sz="1800" i="1">
                <a:solidFill>
                  <a:srgbClr val="FFFFFF"/>
                </a:solidFill>
              </a:rPr>
              <a:t>Hierarchical clustering</a:t>
            </a:r>
          </a:p>
          <a:p>
            <a:pPr marL="2286000" marR="0" lvl="4" indent="-342900" algn="l" rtl="0">
              <a:spcBef>
                <a:spcPts val="0"/>
              </a:spcBef>
              <a:buClr>
                <a:srgbClr val="FFFFFF"/>
              </a:buClr>
              <a:buSzPct val="100000"/>
              <a:buChar char="○"/>
            </a:pPr>
            <a:r>
              <a:rPr lang="de-DE" sz="1800">
                <a:solidFill>
                  <a:srgbClr val="FFFFFF"/>
                </a:solidFill>
              </a:rPr>
              <a:t>korišten za opcionalan, teži skup podataka gdje se nalazi 256 kategorija i minimalno 80 slika po kategoriji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Shape 168" descr="Screenshot from 2017-05-21 17-55-48.png"/>
          <p:cNvPicPr preferRelativeResize="0"/>
          <p:nvPr/>
        </p:nvPicPr>
        <p:blipFill>
          <a:blip r:embed="rId3">
            <a:alphaModFix/>
          </a:blip>
          <a:stretch>
            <a:fillRect/>
          </a:stretch>
        </p:blipFill>
        <p:spPr>
          <a:xfrm>
            <a:off x="1309687" y="1095375"/>
            <a:ext cx="9572625" cy="466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Shape 173" descr="18618977_1877256679214883_390930629_o.png"/>
          <p:cNvPicPr preferRelativeResize="0"/>
          <p:nvPr/>
        </p:nvPicPr>
        <p:blipFill>
          <a:blip r:embed="rId3">
            <a:alphaModFix/>
          </a:blip>
          <a:stretch>
            <a:fillRect/>
          </a:stretch>
        </p:blipFill>
        <p:spPr>
          <a:xfrm>
            <a:off x="1362075" y="1104900"/>
            <a:ext cx="9467850" cy="464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p:nvPr/>
        </p:nvSpPr>
        <p:spPr>
          <a:xfrm>
            <a:off x="530577" y="428977"/>
            <a:ext cx="10950300" cy="646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3600" u="sng">
                <a:solidFill>
                  <a:schemeClr val="lt1"/>
                </a:solidFill>
              </a:rPr>
              <a:t>Dodjeljivanje opisnika pojedinim clusterima</a:t>
            </a:r>
          </a:p>
        </p:txBody>
      </p:sp>
      <p:sp>
        <p:nvSpPr>
          <p:cNvPr id="179" name="Shape 179"/>
          <p:cNvSpPr txBox="1"/>
          <p:nvPr/>
        </p:nvSpPr>
        <p:spPr>
          <a:xfrm>
            <a:off x="530575" y="1271099"/>
            <a:ext cx="10950300" cy="4807200"/>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Arial"/>
              <a:buChar char="•"/>
            </a:pPr>
            <a:r>
              <a:rPr lang="de-DE" sz="1800" dirty="0" err="1">
                <a:solidFill>
                  <a:schemeClr val="lt1"/>
                </a:solidFill>
              </a:rPr>
              <a:t>Ideja</a:t>
            </a:r>
            <a:r>
              <a:rPr lang="de-DE" sz="1800" dirty="0">
                <a:solidFill>
                  <a:schemeClr val="lt1"/>
                </a:solidFill>
              </a:rPr>
              <a:t> : </a:t>
            </a:r>
            <a:r>
              <a:rPr lang="de-DE" sz="1800" dirty="0" err="1">
                <a:solidFill>
                  <a:schemeClr val="lt1"/>
                </a:solidFill>
              </a:rPr>
              <a:t>clusterima</a:t>
            </a:r>
            <a:r>
              <a:rPr lang="de-DE" sz="1800" dirty="0">
                <a:solidFill>
                  <a:schemeClr val="lt1"/>
                </a:solidFill>
              </a:rPr>
              <a:t> </a:t>
            </a:r>
            <a:r>
              <a:rPr lang="de-DE" sz="1800" dirty="0" err="1">
                <a:solidFill>
                  <a:schemeClr val="lt1"/>
                </a:solidFill>
              </a:rPr>
              <a:t>dodijeliti</a:t>
            </a:r>
            <a:r>
              <a:rPr lang="de-DE" sz="1800" dirty="0">
                <a:solidFill>
                  <a:schemeClr val="lt1"/>
                </a:solidFill>
              </a:rPr>
              <a:t> </a:t>
            </a:r>
            <a:r>
              <a:rPr lang="de-DE" sz="1800" dirty="0" err="1">
                <a:solidFill>
                  <a:schemeClr val="lt1"/>
                </a:solidFill>
              </a:rPr>
              <a:t>opisnik</a:t>
            </a:r>
            <a:endParaRPr lang="de-DE" sz="1800" dirty="0">
              <a:solidFill>
                <a:schemeClr val="lt1"/>
              </a:solidFill>
            </a:endParaRPr>
          </a:p>
          <a:p>
            <a:pPr marR="0" lvl="0" algn="l" rtl="0">
              <a:spcBef>
                <a:spcPts val="0"/>
              </a:spcBef>
              <a:buNone/>
            </a:pPr>
            <a:endParaRPr sz="1800" dirty="0">
              <a:solidFill>
                <a:schemeClr val="lt1"/>
              </a:solidFill>
            </a:endParaRPr>
          </a:p>
          <a:p>
            <a:pPr marL="342900" lvl="0" indent="-342900" rtl="0">
              <a:lnSpc>
                <a:spcPct val="115000"/>
              </a:lnSpc>
              <a:spcBef>
                <a:spcPts val="0"/>
              </a:spcBef>
              <a:spcAft>
                <a:spcPts val="1600"/>
              </a:spcAft>
              <a:buClr>
                <a:schemeClr val="lt1"/>
              </a:buClr>
              <a:buSzPct val="100000"/>
              <a:buFont typeface="Roboto"/>
              <a:buChar char="•"/>
            </a:pPr>
            <a:r>
              <a:rPr lang="de-DE" sz="1800" dirty="0" err="1">
                <a:solidFill>
                  <a:schemeClr val="lt1"/>
                </a:solidFill>
              </a:rPr>
              <a:t>Način</a:t>
            </a:r>
            <a:r>
              <a:rPr lang="de-DE" sz="1800" dirty="0">
                <a:solidFill>
                  <a:schemeClr val="lt1"/>
                </a:solidFill>
              </a:rPr>
              <a:t> </a:t>
            </a:r>
            <a:r>
              <a:rPr lang="de-DE" sz="1800" dirty="0" err="1">
                <a:solidFill>
                  <a:schemeClr val="lt1"/>
                </a:solidFill>
              </a:rPr>
              <a:t>dodijeljivanja</a:t>
            </a:r>
            <a:r>
              <a:rPr lang="de-DE" sz="1800" dirty="0">
                <a:solidFill>
                  <a:schemeClr val="lt1"/>
                </a:solidFill>
              </a:rPr>
              <a:t> </a:t>
            </a:r>
            <a:r>
              <a:rPr lang="de-DE" sz="1800" dirty="0" err="1">
                <a:solidFill>
                  <a:schemeClr val="lt1"/>
                </a:solidFill>
              </a:rPr>
              <a:t>opisnika</a:t>
            </a:r>
            <a:r>
              <a:rPr lang="de-DE" sz="1800" dirty="0">
                <a:solidFill>
                  <a:schemeClr val="lt1"/>
                </a:solidFill>
              </a:rPr>
              <a:t>:</a:t>
            </a:r>
          </a:p>
          <a:p>
            <a:pPr marL="914400" lvl="1" indent="-342900" rtl="0">
              <a:spcBef>
                <a:spcPts val="0"/>
              </a:spcBef>
              <a:buClr>
                <a:schemeClr val="lt1"/>
              </a:buClr>
              <a:buSzPct val="100000"/>
              <a:buFont typeface="Courier New" panose="02070309020205020404" pitchFamily="49" charset="0"/>
              <a:buChar char="o"/>
            </a:pPr>
            <a:r>
              <a:rPr lang="de-DE" sz="1800" dirty="0" err="1">
                <a:solidFill>
                  <a:schemeClr val="lt1"/>
                </a:solidFill>
              </a:rPr>
              <a:t>Izlaz</a:t>
            </a:r>
            <a:r>
              <a:rPr lang="de-DE" sz="1800" dirty="0">
                <a:solidFill>
                  <a:schemeClr val="lt1"/>
                </a:solidFill>
              </a:rPr>
              <a:t> </a:t>
            </a:r>
            <a:r>
              <a:rPr lang="de-DE" sz="1800" dirty="0" err="1">
                <a:solidFill>
                  <a:schemeClr val="lt1"/>
                </a:solidFill>
              </a:rPr>
              <a:t>ResNet</a:t>
            </a:r>
            <a:r>
              <a:rPr lang="de-DE" sz="1800" dirty="0">
                <a:solidFill>
                  <a:schemeClr val="lt1"/>
                </a:solidFill>
              </a:rPr>
              <a:t> </a:t>
            </a:r>
            <a:r>
              <a:rPr lang="de-DE" sz="1800" dirty="0" err="1">
                <a:solidFill>
                  <a:schemeClr val="lt1"/>
                </a:solidFill>
              </a:rPr>
              <a:t>prednaučenog</a:t>
            </a:r>
            <a:r>
              <a:rPr lang="de-DE" sz="1800" dirty="0">
                <a:solidFill>
                  <a:schemeClr val="lt1"/>
                </a:solidFill>
              </a:rPr>
              <a:t> </a:t>
            </a:r>
            <a:r>
              <a:rPr lang="de-DE" sz="1800" dirty="0" err="1">
                <a:solidFill>
                  <a:schemeClr val="lt1"/>
                </a:solidFill>
              </a:rPr>
              <a:t>modela</a:t>
            </a:r>
            <a:r>
              <a:rPr lang="de-DE" sz="1800" dirty="0">
                <a:solidFill>
                  <a:schemeClr val="lt1"/>
                </a:solidFill>
              </a:rPr>
              <a:t> </a:t>
            </a:r>
            <a:r>
              <a:rPr lang="de-DE" sz="1800" dirty="0" err="1">
                <a:solidFill>
                  <a:schemeClr val="lt1"/>
                </a:solidFill>
              </a:rPr>
              <a:t>za</a:t>
            </a:r>
            <a:r>
              <a:rPr lang="de-DE" sz="1800" dirty="0">
                <a:solidFill>
                  <a:schemeClr val="lt1"/>
                </a:solidFill>
              </a:rPr>
              <a:t> </a:t>
            </a:r>
            <a:r>
              <a:rPr lang="de-DE" sz="1800" dirty="0" err="1">
                <a:solidFill>
                  <a:schemeClr val="lt1"/>
                </a:solidFill>
              </a:rPr>
              <a:t>označavanje</a:t>
            </a:r>
            <a:endParaRPr lang="de-DE" sz="1800" dirty="0">
              <a:solidFill>
                <a:schemeClr val="lt1"/>
              </a:solidFill>
            </a:endParaRPr>
          </a:p>
          <a:p>
            <a:pPr marL="914400" lvl="1" indent="-342900" rtl="0">
              <a:spcBef>
                <a:spcPts val="0"/>
              </a:spcBef>
              <a:buClr>
                <a:schemeClr val="lt1"/>
              </a:buClr>
              <a:buSzPct val="100000"/>
              <a:buFont typeface="Courier New" panose="02070309020205020404" pitchFamily="49" charset="0"/>
              <a:buChar char="o"/>
            </a:pPr>
            <a:r>
              <a:rPr lang="de-DE" sz="1800" dirty="0">
                <a:solidFill>
                  <a:schemeClr val="lt1"/>
                </a:solidFill>
              </a:rPr>
              <a:t>Opis </a:t>
            </a:r>
            <a:r>
              <a:rPr lang="de-DE" sz="1800" dirty="0" err="1">
                <a:solidFill>
                  <a:schemeClr val="lt1"/>
                </a:solidFill>
              </a:rPr>
              <a:t>pojedine</a:t>
            </a:r>
            <a:r>
              <a:rPr lang="de-DE" sz="1800" dirty="0">
                <a:solidFill>
                  <a:schemeClr val="lt1"/>
                </a:solidFill>
              </a:rPr>
              <a:t> </a:t>
            </a:r>
            <a:r>
              <a:rPr lang="de-DE" sz="1800" dirty="0" err="1">
                <a:solidFill>
                  <a:schemeClr val="lt1"/>
                </a:solidFill>
              </a:rPr>
              <a:t>kategorije</a:t>
            </a:r>
            <a:r>
              <a:rPr lang="de-DE" sz="1800" dirty="0">
                <a:solidFill>
                  <a:schemeClr val="lt1"/>
                </a:solidFill>
              </a:rPr>
              <a:t> </a:t>
            </a:r>
            <a:r>
              <a:rPr lang="de-DE" sz="1800" dirty="0" err="1">
                <a:solidFill>
                  <a:schemeClr val="lt1"/>
                </a:solidFill>
              </a:rPr>
              <a:t>preko</a:t>
            </a:r>
            <a:r>
              <a:rPr lang="de-DE" sz="1800" dirty="0">
                <a:solidFill>
                  <a:schemeClr val="lt1"/>
                </a:solidFill>
              </a:rPr>
              <a:t> </a:t>
            </a:r>
            <a:r>
              <a:rPr lang="de-DE" sz="1800" dirty="0" err="1">
                <a:solidFill>
                  <a:schemeClr val="lt1"/>
                </a:solidFill>
              </a:rPr>
              <a:t>njenih</a:t>
            </a:r>
            <a:r>
              <a:rPr lang="de-DE" sz="1800" dirty="0">
                <a:solidFill>
                  <a:schemeClr val="lt1"/>
                </a:solidFill>
              </a:rPr>
              <a:t> </a:t>
            </a:r>
            <a:r>
              <a:rPr lang="de-DE" sz="1800" dirty="0" err="1">
                <a:solidFill>
                  <a:schemeClr val="lt1"/>
                </a:solidFill>
              </a:rPr>
              <a:t>predstavnika</a:t>
            </a:r>
            <a:endParaRPr lang="de-DE" sz="1800" dirty="0">
              <a:solidFill>
                <a:schemeClr val="lt1"/>
              </a:solidFill>
            </a:endParaRPr>
          </a:p>
          <a:p>
            <a:pPr marL="1371600" lvl="2" indent="-342900" rtl="0">
              <a:spcBef>
                <a:spcPts val="0"/>
              </a:spcBef>
              <a:buClr>
                <a:schemeClr val="lt1"/>
              </a:buClr>
              <a:buSzPct val="100000"/>
              <a:buFont typeface="Wingdings" panose="05000000000000000000" pitchFamily="2" charset="2"/>
              <a:buChar char="§"/>
            </a:pPr>
            <a:r>
              <a:rPr lang="de-DE" sz="1800" dirty="0" err="1">
                <a:solidFill>
                  <a:schemeClr val="lt1"/>
                </a:solidFill>
              </a:rPr>
              <a:t>nasumični</a:t>
            </a:r>
            <a:r>
              <a:rPr lang="de-DE" sz="1800" dirty="0">
                <a:solidFill>
                  <a:schemeClr val="lt1"/>
                </a:solidFill>
              </a:rPr>
              <a:t> </a:t>
            </a:r>
            <a:r>
              <a:rPr lang="de-DE" sz="1800" dirty="0" err="1">
                <a:solidFill>
                  <a:schemeClr val="lt1"/>
                </a:solidFill>
              </a:rPr>
              <a:t>predstavnici</a:t>
            </a:r>
            <a:endParaRPr lang="de-DE" sz="1800" dirty="0">
              <a:solidFill>
                <a:schemeClr val="lt1"/>
              </a:solidFill>
            </a:endParaRPr>
          </a:p>
          <a:p>
            <a:pPr marL="1371600" lvl="2" indent="-342900" rtl="0">
              <a:spcBef>
                <a:spcPts val="0"/>
              </a:spcBef>
              <a:buClr>
                <a:schemeClr val="lt1"/>
              </a:buClr>
              <a:buSzPct val="100000"/>
              <a:buFont typeface="Wingdings" panose="05000000000000000000" pitchFamily="2" charset="2"/>
              <a:buChar char="§"/>
            </a:pPr>
            <a:r>
              <a:rPr lang="de-DE" sz="1800" dirty="0" err="1">
                <a:solidFill>
                  <a:schemeClr val="lt1"/>
                </a:solidFill>
              </a:rPr>
              <a:t>predstavnici</a:t>
            </a:r>
            <a:r>
              <a:rPr lang="de-DE" sz="1800" dirty="0">
                <a:solidFill>
                  <a:schemeClr val="lt1"/>
                </a:solidFill>
              </a:rPr>
              <a:t> </a:t>
            </a:r>
            <a:r>
              <a:rPr lang="de-DE" sz="1800" dirty="0" err="1">
                <a:solidFill>
                  <a:schemeClr val="lt1"/>
                </a:solidFill>
              </a:rPr>
              <a:t>za</a:t>
            </a:r>
            <a:r>
              <a:rPr lang="de-DE" sz="1800" dirty="0">
                <a:solidFill>
                  <a:schemeClr val="lt1"/>
                </a:solidFill>
              </a:rPr>
              <a:t> </a:t>
            </a:r>
            <a:r>
              <a:rPr lang="de-DE" sz="1800" dirty="0" err="1">
                <a:solidFill>
                  <a:schemeClr val="lt1"/>
                </a:solidFill>
              </a:rPr>
              <a:t>koje</a:t>
            </a:r>
            <a:r>
              <a:rPr lang="de-DE" sz="1800" dirty="0">
                <a:solidFill>
                  <a:schemeClr val="lt1"/>
                </a:solidFill>
              </a:rPr>
              <a:t> je </a:t>
            </a:r>
            <a:r>
              <a:rPr lang="de-DE" sz="1800" dirty="0" err="1">
                <a:solidFill>
                  <a:schemeClr val="lt1"/>
                </a:solidFill>
              </a:rPr>
              <a:t>model</a:t>
            </a:r>
            <a:r>
              <a:rPr lang="de-DE" sz="1800" dirty="0">
                <a:solidFill>
                  <a:schemeClr val="lt1"/>
                </a:solidFill>
              </a:rPr>
              <a:t> </a:t>
            </a:r>
            <a:r>
              <a:rPr lang="de-DE" sz="1800" dirty="0" err="1">
                <a:solidFill>
                  <a:schemeClr val="lt1"/>
                </a:solidFill>
              </a:rPr>
              <a:t>najsigurniji</a:t>
            </a:r>
            <a:r>
              <a:rPr lang="de-DE" sz="1800" dirty="0">
                <a:solidFill>
                  <a:schemeClr val="lt1"/>
                </a:solidFill>
              </a:rPr>
              <a:t> da </a:t>
            </a:r>
            <a:r>
              <a:rPr lang="de-DE" sz="1800" dirty="0" err="1">
                <a:solidFill>
                  <a:schemeClr val="lt1"/>
                </a:solidFill>
              </a:rPr>
              <a:t>pripadaju</a:t>
            </a:r>
            <a:r>
              <a:rPr lang="de-DE" sz="1800" dirty="0">
                <a:solidFill>
                  <a:schemeClr val="lt1"/>
                </a:solidFill>
              </a:rPr>
              <a:t> </a:t>
            </a:r>
            <a:r>
              <a:rPr lang="de-DE" sz="1800" dirty="0" err="1">
                <a:solidFill>
                  <a:schemeClr val="lt1"/>
                </a:solidFill>
              </a:rPr>
              <a:t>danom</a:t>
            </a:r>
            <a:r>
              <a:rPr lang="de-DE" sz="1800" dirty="0">
                <a:solidFill>
                  <a:schemeClr val="lt1"/>
                </a:solidFill>
              </a:rPr>
              <a:t> </a:t>
            </a:r>
            <a:r>
              <a:rPr lang="de-DE" sz="1800" dirty="0" err="1">
                <a:solidFill>
                  <a:schemeClr val="lt1"/>
                </a:solidFill>
              </a:rPr>
              <a:t>clusteru</a:t>
            </a:r>
            <a:endParaRPr lang="de-DE" sz="1800" dirty="0">
              <a:solidFill>
                <a:schemeClr val="lt1"/>
              </a:solidFill>
            </a:endParaRPr>
          </a:p>
          <a:p>
            <a:pPr marL="285750" lvl="0" indent="-285750" rtl="0">
              <a:spcBef>
                <a:spcPts val="0"/>
              </a:spcBef>
              <a:buFont typeface="Courier New" panose="02070309020205020404" pitchFamily="49" charset="0"/>
              <a:buChar char="o"/>
            </a:pPr>
            <a:endParaRPr sz="1800" dirty="0">
              <a:solidFill>
                <a:schemeClr val="lt1"/>
              </a:solidFill>
            </a:endParaRPr>
          </a:p>
          <a:p>
            <a:pPr marL="914400" lvl="1" indent="-342900" rtl="0">
              <a:spcBef>
                <a:spcPts val="0"/>
              </a:spcBef>
              <a:buClr>
                <a:schemeClr val="lt1"/>
              </a:buClr>
              <a:buSzPct val="100000"/>
              <a:buFont typeface="Courier New" panose="02070309020205020404" pitchFamily="49" charset="0"/>
              <a:buChar char="o"/>
            </a:pPr>
            <a:r>
              <a:rPr lang="de-DE" sz="1800" dirty="0">
                <a:solidFill>
                  <a:schemeClr val="lt1"/>
                </a:solidFill>
              </a:rPr>
              <a:t>NLTK </a:t>
            </a:r>
            <a:r>
              <a:rPr lang="de-DE" sz="1800" dirty="0" err="1">
                <a:solidFill>
                  <a:schemeClr val="lt1"/>
                </a:solidFill>
              </a:rPr>
              <a:t>WordNetom</a:t>
            </a:r>
            <a:r>
              <a:rPr lang="de-DE" sz="1800" dirty="0">
                <a:solidFill>
                  <a:schemeClr val="lt1"/>
                </a:solidFill>
              </a:rPr>
              <a:t> </a:t>
            </a:r>
            <a:r>
              <a:rPr lang="de-DE" sz="1800" dirty="0" err="1">
                <a:solidFill>
                  <a:schemeClr val="lt1"/>
                </a:solidFill>
              </a:rPr>
              <a:t>izlučivani</a:t>
            </a:r>
            <a:r>
              <a:rPr lang="de-DE" sz="1800" dirty="0">
                <a:solidFill>
                  <a:schemeClr val="lt1"/>
                </a:solidFill>
              </a:rPr>
              <a:t> </a:t>
            </a:r>
            <a:r>
              <a:rPr lang="de-DE" sz="1800" dirty="0" err="1">
                <a:solidFill>
                  <a:schemeClr val="lt1"/>
                </a:solidFill>
              </a:rPr>
              <a:t>hiperonimi</a:t>
            </a:r>
            <a:r>
              <a:rPr lang="de-DE" sz="1800" dirty="0">
                <a:solidFill>
                  <a:schemeClr val="lt1"/>
                </a:solidFill>
              </a:rPr>
              <a:t> do </a:t>
            </a:r>
            <a:r>
              <a:rPr lang="de-DE" sz="1800" dirty="0" err="1">
                <a:solidFill>
                  <a:schemeClr val="lt1"/>
                </a:solidFill>
              </a:rPr>
              <a:t>druge</a:t>
            </a:r>
            <a:r>
              <a:rPr lang="de-DE" sz="1800" dirty="0">
                <a:solidFill>
                  <a:schemeClr val="lt1"/>
                </a:solidFill>
              </a:rPr>
              <a:t> </a:t>
            </a:r>
            <a:r>
              <a:rPr lang="de-DE" sz="1800" dirty="0" err="1">
                <a:solidFill>
                  <a:schemeClr val="lt1"/>
                </a:solidFill>
              </a:rPr>
              <a:t>razine</a:t>
            </a:r>
            <a:endParaRPr lang="de-DE" sz="1800" dirty="0">
              <a:solidFill>
                <a:schemeClr val="lt1"/>
              </a:solidFill>
            </a:endParaRPr>
          </a:p>
          <a:p>
            <a:pPr marL="914400" lvl="1" indent="-342900" rtl="0">
              <a:spcBef>
                <a:spcPts val="0"/>
              </a:spcBef>
              <a:buClr>
                <a:schemeClr val="lt1"/>
              </a:buClr>
              <a:buSzPct val="100000"/>
              <a:buFont typeface="Courier New" panose="02070309020205020404" pitchFamily="49" charset="0"/>
              <a:buChar char="o"/>
            </a:pPr>
            <a:r>
              <a:rPr lang="de-DE" sz="1800" dirty="0" err="1">
                <a:solidFill>
                  <a:schemeClr val="lt1"/>
                </a:solidFill>
              </a:rPr>
              <a:t>Dobivene</a:t>
            </a:r>
            <a:r>
              <a:rPr lang="de-DE" sz="1800" dirty="0">
                <a:solidFill>
                  <a:schemeClr val="lt1"/>
                </a:solidFill>
              </a:rPr>
              <a:t> </a:t>
            </a:r>
            <a:r>
              <a:rPr lang="de-DE" sz="1800" dirty="0" err="1">
                <a:solidFill>
                  <a:schemeClr val="lt1"/>
                </a:solidFill>
              </a:rPr>
              <a:t>riječi</a:t>
            </a:r>
            <a:r>
              <a:rPr lang="de-DE" sz="1800" dirty="0">
                <a:solidFill>
                  <a:schemeClr val="lt1"/>
                </a:solidFill>
              </a:rPr>
              <a:t> (</a:t>
            </a:r>
            <a:r>
              <a:rPr lang="de-DE" sz="1800" dirty="0" err="1">
                <a:solidFill>
                  <a:schemeClr val="lt1"/>
                </a:solidFill>
              </a:rPr>
              <a:t>hiperonimi</a:t>
            </a:r>
            <a:r>
              <a:rPr lang="de-DE" sz="1800" dirty="0">
                <a:solidFill>
                  <a:schemeClr val="lt1"/>
                </a:solidFill>
              </a:rPr>
              <a:t> plus same </a:t>
            </a:r>
            <a:r>
              <a:rPr lang="de-DE" sz="1800" dirty="0" err="1">
                <a:solidFill>
                  <a:schemeClr val="lt1"/>
                </a:solidFill>
              </a:rPr>
              <a:t>riječi</a:t>
            </a:r>
            <a:r>
              <a:rPr lang="de-DE" sz="1800" dirty="0">
                <a:solidFill>
                  <a:schemeClr val="lt1"/>
                </a:solidFill>
              </a:rPr>
              <a:t>) </a:t>
            </a:r>
          </a:p>
          <a:p>
            <a:pPr marL="1371600" lvl="2" indent="-342900" rtl="0">
              <a:spcBef>
                <a:spcPts val="0"/>
              </a:spcBef>
              <a:buClr>
                <a:schemeClr val="lt1"/>
              </a:buClr>
              <a:buSzPct val="100000"/>
              <a:buFont typeface="Wingdings" panose="05000000000000000000" pitchFamily="2" charset="2"/>
              <a:buChar char="§"/>
            </a:pPr>
            <a:r>
              <a:rPr lang="de-DE" sz="1800" dirty="0" err="1">
                <a:solidFill>
                  <a:schemeClr val="lt1"/>
                </a:solidFill>
              </a:rPr>
              <a:t>većinskim</a:t>
            </a:r>
            <a:r>
              <a:rPr lang="de-DE" sz="1800" dirty="0">
                <a:solidFill>
                  <a:schemeClr val="lt1"/>
                </a:solidFill>
              </a:rPr>
              <a:t> </a:t>
            </a:r>
            <a:r>
              <a:rPr lang="de-DE" sz="1800" dirty="0" err="1">
                <a:solidFill>
                  <a:schemeClr val="lt1"/>
                </a:solidFill>
              </a:rPr>
              <a:t>glasovanjem</a:t>
            </a:r>
            <a:r>
              <a:rPr lang="de-DE" sz="1800" dirty="0">
                <a:solidFill>
                  <a:schemeClr val="lt1"/>
                </a:solidFill>
              </a:rPr>
              <a:t> </a:t>
            </a:r>
            <a:r>
              <a:rPr lang="de-DE" sz="1800" dirty="0" err="1">
                <a:solidFill>
                  <a:schemeClr val="lt1"/>
                </a:solidFill>
              </a:rPr>
              <a:t>odabrani</a:t>
            </a:r>
            <a:r>
              <a:rPr lang="de-DE" sz="1800" dirty="0">
                <a:solidFill>
                  <a:schemeClr val="lt1"/>
                </a:solidFill>
              </a:rPr>
              <a:t> </a:t>
            </a:r>
            <a:r>
              <a:rPr lang="de-DE" sz="1800" dirty="0" err="1">
                <a:solidFill>
                  <a:schemeClr val="lt1"/>
                </a:solidFill>
              </a:rPr>
              <a:t>opisnici</a:t>
            </a:r>
            <a:r>
              <a:rPr lang="de-DE" sz="1800" dirty="0">
                <a:solidFill>
                  <a:schemeClr val="lt1"/>
                </a:solidFill>
              </a:rPr>
              <a:t> </a:t>
            </a:r>
            <a:r>
              <a:rPr lang="de-DE" sz="1800" dirty="0" err="1">
                <a:solidFill>
                  <a:schemeClr val="lt1"/>
                </a:solidFill>
              </a:rPr>
              <a:t>clustera</a:t>
            </a:r>
            <a:endParaRPr lang="de-DE" sz="1800" dirty="0">
              <a:solidFill>
                <a:schemeClr val="lt1"/>
              </a:solidFill>
            </a:endParaRPr>
          </a:p>
          <a:p>
            <a:pPr marR="0" lvl="0" algn="l" rtl="0">
              <a:lnSpc>
                <a:spcPct val="115000"/>
              </a:lnSpc>
              <a:spcBef>
                <a:spcPts val="0"/>
              </a:spcBef>
              <a:spcAft>
                <a:spcPts val="1600"/>
              </a:spcAft>
              <a:buNone/>
            </a:pPr>
            <a:endParaRPr sz="1800" dirty="0">
              <a:solidFill>
                <a:schemeClr val="lt1"/>
              </a:solidFill>
            </a:endParaRPr>
          </a:p>
          <a:p>
            <a:pPr marL="0" marR="0" lvl="0" indent="-114300" algn="l" rtl="0">
              <a:spcBef>
                <a:spcPts val="0"/>
              </a:spcBef>
              <a:buClr>
                <a:schemeClr val="lt1"/>
              </a:buClr>
              <a:buFont typeface="Corbel"/>
              <a:buNone/>
            </a:pPr>
            <a:endParaRPr sz="1800" b="1" dirty="0">
              <a:solidFill>
                <a:schemeClr val="lt1"/>
              </a:solidFill>
              <a:latin typeface="Corbel"/>
              <a:ea typeface="Corbel"/>
              <a:cs typeface="Corbel"/>
              <a:sym typeface="Corbel"/>
            </a:endParaRPr>
          </a:p>
          <a:p>
            <a:pPr marL="342900" marR="0" lvl="0" indent="-342900" algn="l" rtl="0">
              <a:spcBef>
                <a:spcPts val="0"/>
              </a:spcBef>
              <a:buClr>
                <a:schemeClr val="lt1"/>
              </a:buClr>
              <a:buFont typeface="Corbel"/>
              <a:buNone/>
            </a:pPr>
            <a:endParaRPr sz="1800" b="1" dirty="0">
              <a:solidFill>
                <a:schemeClr val="lt1"/>
              </a:solidFill>
              <a:latin typeface="Corbel"/>
              <a:ea typeface="Corbel"/>
              <a:cs typeface="Corbel"/>
              <a:sym typeface="Corbel"/>
            </a:endParaRPr>
          </a:p>
          <a:p>
            <a:pPr marL="0" marR="0" lvl="2" indent="-114300" algn="l" rtl="0">
              <a:spcBef>
                <a:spcPts val="0"/>
              </a:spcBef>
              <a:buClr>
                <a:schemeClr val="lt1"/>
              </a:buClr>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Shape 184" descr="Screenshot from 2017-05-21 18-01-59.png"/>
          <p:cNvPicPr preferRelativeResize="0"/>
          <p:nvPr/>
        </p:nvPicPr>
        <p:blipFill>
          <a:blip r:embed="rId3">
            <a:alphaModFix/>
          </a:blip>
          <a:stretch>
            <a:fillRect/>
          </a:stretch>
        </p:blipFill>
        <p:spPr>
          <a:xfrm>
            <a:off x="1186350" y="322540"/>
            <a:ext cx="3913124" cy="6212924"/>
          </a:xfrm>
          <a:prstGeom prst="rect">
            <a:avLst/>
          </a:prstGeom>
          <a:noFill/>
          <a:ln>
            <a:noFill/>
          </a:ln>
        </p:spPr>
      </p:pic>
      <p:pic>
        <p:nvPicPr>
          <p:cNvPr id="185" name="Shape 185" descr="Screenshot from 2017-05-21 18-06-30.png"/>
          <p:cNvPicPr preferRelativeResize="0"/>
          <p:nvPr/>
        </p:nvPicPr>
        <p:blipFill>
          <a:blip r:embed="rId4">
            <a:alphaModFix/>
          </a:blip>
          <a:stretch>
            <a:fillRect/>
          </a:stretch>
        </p:blipFill>
        <p:spPr>
          <a:xfrm>
            <a:off x="5222300" y="322549"/>
            <a:ext cx="2723286" cy="6212925"/>
          </a:xfrm>
          <a:prstGeom prst="rect">
            <a:avLst/>
          </a:prstGeom>
          <a:noFill/>
          <a:ln>
            <a:noFill/>
          </a:ln>
        </p:spPr>
      </p:pic>
      <p:pic>
        <p:nvPicPr>
          <p:cNvPr id="186" name="Shape 186"/>
          <p:cNvPicPr preferRelativeResize="0"/>
          <p:nvPr/>
        </p:nvPicPr>
        <p:blipFill>
          <a:blip r:embed="rId5">
            <a:alphaModFix/>
          </a:blip>
          <a:stretch>
            <a:fillRect/>
          </a:stretch>
        </p:blipFill>
        <p:spPr>
          <a:xfrm>
            <a:off x="8142200" y="322555"/>
            <a:ext cx="2444205" cy="6212924"/>
          </a:xfrm>
          <a:prstGeom prst="rect">
            <a:avLst/>
          </a:prstGeom>
          <a:noFill/>
          <a:ln>
            <a:noFill/>
          </a:ln>
        </p:spPr>
      </p:pic>
    </p:spTree>
  </p:cSld>
  <p:clrMapOvr>
    <a:masterClrMapping/>
  </p:clrMapOvr>
</p:sld>
</file>

<file path=ppt/theme/theme1.xml><?xml version="1.0" encoding="utf-8"?>
<a:theme xmlns:a="http://schemas.openxmlformats.org/drawingml/2006/main"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378</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Corbel</vt:lpstr>
      <vt:lpstr>Courier New</vt:lpstr>
      <vt:lpstr>Roboto</vt:lpstr>
      <vt:lpstr>Roboto Slab</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Caltech 256 dataset</vt:lpstr>
      <vt:lpstr>PowerPoint Presentation</vt:lpstr>
      <vt:lpstr>Zaključak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dreyus95</cp:lastModifiedBy>
  <cp:revision>9</cp:revision>
  <dcterms:modified xsi:type="dcterms:W3CDTF">2017-05-21T21:16:02Z</dcterms:modified>
</cp:coreProperties>
</file>