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446" r:id="rId5"/>
    <p:sldId id="447" r:id="rId6"/>
    <p:sldId id="448" r:id="rId7"/>
    <p:sldId id="450" r:id="rId8"/>
    <p:sldId id="451" r:id="rId9"/>
    <p:sldId id="4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5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3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7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7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8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3" y="187582"/>
            <a:ext cx="6613451" cy="5256288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SSH Brute force scanners: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active countermeasures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r>
              <a:rPr lang="en-US" dirty="0">
                <a:solidFill>
                  <a:schemeClr val="tx1"/>
                </a:solidFill>
                <a:latin typeface="+mn-lt"/>
              </a:rPr>
              <a:t>GREG BROILES</a:t>
            </a:r>
            <a:br>
              <a:rPr lang="en-US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https://github.com/gbroiles/gosshpoT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Twitter: @gbroiles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3" y="187583"/>
            <a:ext cx="11387471" cy="918204"/>
          </a:xfrm>
        </p:spPr>
        <p:txBody>
          <a:bodyPr anchor="t" anchorCtr="0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SSH server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BruTEFORCE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SCANner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ACTIVE countermeasures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Project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712-D053-47DF-8DC4-002E9E11427B}"/>
              </a:ext>
            </a:extLst>
          </p:cNvPr>
          <p:cNvSpPr txBox="1"/>
          <p:nvPr/>
        </p:nvSpPr>
        <p:spPr>
          <a:xfrm>
            <a:off x="478465" y="1541721"/>
            <a:ext cx="112173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Delay/obstruct attacking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Avoid permanent damage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Attacking machine may be victim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Avoid provoking escalated/prolonged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Provide warning in banner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Record attack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type-safe or memory-safe programs depend on C libraries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072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3" y="187583"/>
            <a:ext cx="11387471" cy="918204"/>
          </a:xfrm>
        </p:spPr>
        <p:txBody>
          <a:bodyPr anchor="t" anchorCtr="0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SSH server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BruTEFORCE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SCANner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ACTIVE countermeasures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712-D053-47DF-8DC4-002E9E11427B}"/>
              </a:ext>
            </a:extLst>
          </p:cNvPr>
          <p:cNvSpPr txBox="1"/>
          <p:nvPr/>
        </p:nvSpPr>
        <p:spPr>
          <a:xfrm>
            <a:off x="478465" y="1541721"/>
            <a:ext cx="112173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Lenovo T440s laptop / Windows 10 host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Oracle VirtualBox / NAT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Defender machine: Ubuntu 20.04 LTS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Attacker machine: Parrot Linux 4.11.2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 isolated 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IRB concerns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legal issues / influencing outside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influence from outside world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Server code not well tested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62337B6-C9C9-43B4-BD96-90830B20A5E0}"/>
              </a:ext>
            </a:extLst>
          </p:cNvPr>
          <p:cNvSpPr txBox="1">
            <a:spLocks/>
          </p:cNvSpPr>
          <p:nvPr/>
        </p:nvSpPr>
        <p:spPr>
          <a:xfrm>
            <a:off x="311887" y="754653"/>
            <a:ext cx="11387471" cy="9182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Demonstration config</a:t>
            </a:r>
          </a:p>
        </p:txBody>
      </p:sp>
    </p:spTree>
    <p:extLst>
      <p:ext uri="{BB962C8B-B14F-4D97-AF65-F5344CB8AC3E}">
        <p14:creationId xmlns:p14="http://schemas.microsoft.com/office/powerpoint/2010/main" val="239365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3" y="187583"/>
            <a:ext cx="11387471" cy="918204"/>
          </a:xfrm>
        </p:spPr>
        <p:txBody>
          <a:bodyPr anchor="t" anchorCtr="0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SSH server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BruTEFORCE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SCANner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ACTIVE countermeasures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712-D053-47DF-8DC4-002E9E11427B}"/>
              </a:ext>
            </a:extLst>
          </p:cNvPr>
          <p:cNvSpPr txBox="1"/>
          <p:nvPr/>
        </p:nvSpPr>
        <p:spPr>
          <a:xfrm>
            <a:off x="478465" y="1541721"/>
            <a:ext cx="11217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Paramiko</a:t>
            </a:r>
            <a:r>
              <a:rPr lang="en-US" sz="2800" dirty="0"/>
              <a:t> popular, but not accepting all connections/configurations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Desire to experiment with 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Server accepts connection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Sends large banner (contents of 81 Mb Linux boot image)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62337B6-C9C9-43B4-BD96-90830B20A5E0}"/>
              </a:ext>
            </a:extLst>
          </p:cNvPr>
          <p:cNvSpPr txBox="1">
            <a:spLocks/>
          </p:cNvSpPr>
          <p:nvPr/>
        </p:nvSpPr>
        <p:spPr>
          <a:xfrm>
            <a:off x="311887" y="754653"/>
            <a:ext cx="11387471" cy="9182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SERVER PROGRAM DESIGN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98752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3" y="187583"/>
            <a:ext cx="11387471" cy="918204"/>
          </a:xfrm>
        </p:spPr>
        <p:txBody>
          <a:bodyPr anchor="t" anchorCtr="0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SSH server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BruTEFORCE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SCANner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ACTIVE countermeasures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712-D053-47DF-8DC4-002E9E11427B}"/>
              </a:ext>
            </a:extLst>
          </p:cNvPr>
          <p:cNvSpPr txBox="1"/>
          <p:nvPr/>
        </p:nvSpPr>
        <p:spPr>
          <a:xfrm>
            <a:off x="478465" y="1541721"/>
            <a:ext cx="112173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en-US" sz="2800" dirty="0" err="1"/>
              <a:t>nmap</a:t>
            </a:r>
            <a:r>
              <a:rPr lang="en-US" sz="2800" dirty="0"/>
              <a:t> –</a:t>
            </a:r>
            <a:r>
              <a:rPr lang="en-US" sz="2800" dirty="0" err="1"/>
              <a:t>sT</a:t>
            </a:r>
            <a:r>
              <a:rPr lang="en-US" sz="2800" dirty="0"/>
              <a:t>” scan completes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“hydra –v –l root –P wordlist </a:t>
            </a:r>
            <a:r>
              <a:rPr lang="en-US" sz="2800" dirty="0" err="1"/>
              <a:t>ssh</a:t>
            </a:r>
            <a:r>
              <a:rPr lang="en-US" sz="2800" dirty="0"/>
              <a:t>://10.0.2.4” slow, reports “SSH protocol error”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PortBrute</a:t>
            </a:r>
            <a:r>
              <a:rPr lang="en-US" sz="2800" dirty="0"/>
              <a:t> completes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Shreder</a:t>
            </a:r>
            <a:r>
              <a:rPr lang="en-US" sz="2800" dirty="0"/>
              <a:t> reports </a:t>
            </a:r>
            <a:r>
              <a:rPr lang="en-US" sz="2800" dirty="0" err="1"/>
              <a:t>Paramiko</a:t>
            </a:r>
            <a:r>
              <a:rPr lang="en-US" sz="2800" dirty="0"/>
              <a:t>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en-US" sz="2800" dirty="0" err="1"/>
              <a:t>nmap</a:t>
            </a:r>
            <a:r>
              <a:rPr lang="en-US" sz="2800" dirty="0"/>
              <a:t> --script </a:t>
            </a:r>
            <a:r>
              <a:rPr lang="en-US" sz="2800" dirty="0" err="1"/>
              <a:t>ssh</a:t>
            </a:r>
            <a:r>
              <a:rPr lang="en-US" sz="2800" dirty="0"/>
              <a:t>-brute” completes with “Password authentication not allowed”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62337B6-C9C9-43B4-BD96-90830B20A5E0}"/>
              </a:ext>
            </a:extLst>
          </p:cNvPr>
          <p:cNvSpPr txBox="1">
            <a:spLocks/>
          </p:cNvSpPr>
          <p:nvPr/>
        </p:nvSpPr>
        <p:spPr>
          <a:xfrm>
            <a:off x="311887" y="754653"/>
            <a:ext cx="11387471" cy="9182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ATTACK PROGRAM RESULTS:</a:t>
            </a:r>
          </a:p>
        </p:txBody>
      </p:sp>
    </p:spTree>
    <p:extLst>
      <p:ext uri="{BB962C8B-B14F-4D97-AF65-F5344CB8AC3E}">
        <p14:creationId xmlns:p14="http://schemas.microsoft.com/office/powerpoint/2010/main" val="427434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3" y="187583"/>
            <a:ext cx="11387471" cy="918204"/>
          </a:xfrm>
        </p:spPr>
        <p:txBody>
          <a:bodyPr anchor="t" anchorCtr="0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SSH server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BruTEFORCE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SCANner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ACTIVE countermeasures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F712-D053-47DF-8DC4-002E9E11427B}"/>
              </a:ext>
            </a:extLst>
          </p:cNvPr>
          <p:cNvSpPr txBox="1"/>
          <p:nvPr/>
        </p:nvSpPr>
        <p:spPr>
          <a:xfrm>
            <a:off x="478465" y="1541721"/>
            <a:ext cx="112173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Move to multithreaded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en-US" sz="2800" dirty="0" err="1"/>
              <a:t>teergrube</a:t>
            </a:r>
            <a:r>
              <a:rPr lang="en-US" sz="2800" dirty="0"/>
              <a:t>” (German: tar pit) for SMTP and TCP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LaBrea</a:t>
            </a:r>
            <a:r>
              <a:rPr lang="en-US" sz="2800" dirty="0"/>
              <a:t> </a:t>
            </a:r>
            <a:r>
              <a:rPr lang="en-US" sz="2800"/>
              <a:t>(CodeRED, 2001)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OpenBSD </a:t>
            </a:r>
            <a:r>
              <a:rPr lang="en-US" sz="2800" dirty="0" err="1"/>
              <a:t>spamd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sleep/delay to processing in server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firewall to redirect unwanted connects to dedicated slow 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firewall to restrict 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62337B6-C9C9-43B4-BD96-90830B20A5E0}"/>
              </a:ext>
            </a:extLst>
          </p:cNvPr>
          <p:cNvSpPr txBox="1">
            <a:spLocks/>
          </p:cNvSpPr>
          <p:nvPr/>
        </p:nvSpPr>
        <p:spPr>
          <a:xfrm>
            <a:off x="311887" y="754653"/>
            <a:ext cx="11387471" cy="9182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FUTURE AREAS TO EXPLORE:</a:t>
            </a:r>
          </a:p>
        </p:txBody>
      </p:sp>
    </p:spTree>
    <p:extLst>
      <p:ext uri="{BB962C8B-B14F-4D97-AF65-F5344CB8AC3E}">
        <p14:creationId xmlns:p14="http://schemas.microsoft.com/office/powerpoint/2010/main" val="4282824900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{223BCA1B-9621-4C39-A778-F5E28A89631D}tf78479028_win32</Template>
  <TotalTime>207</TotalTime>
  <Words>298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SSH Brute force scanners: active countermeasures GREG BROILES  https://github.com/gbroiles/gosshpoT  Twitter: @gbroiles</vt:lpstr>
      <vt:lpstr>SSH server BruTEFORCE SCANner ACTIVE countermeasures Project goals</vt:lpstr>
      <vt:lpstr>SSH server BruTEFORCE SCANner ACTIVE countermeasures </vt:lpstr>
      <vt:lpstr>SSH server BruTEFORCE SCANner ACTIVE countermeasures </vt:lpstr>
      <vt:lpstr>SSH server BruTEFORCE SCANner ACTIVE countermeasures </vt:lpstr>
      <vt:lpstr>SSH server BruTEFORCE SCANner ACTIVE countermeasures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Brute force scanners: active countermeasures GREG BROILES https://github.com/gbroiles/gosshpoT</dc:title>
  <dc:creator>Broiles, Gregory</dc:creator>
  <cp:lastModifiedBy>Broiles, Gregory</cp:lastModifiedBy>
  <cp:revision>13</cp:revision>
  <dcterms:created xsi:type="dcterms:W3CDTF">2021-12-18T15:36:39Z</dcterms:created>
  <dcterms:modified xsi:type="dcterms:W3CDTF">2021-12-18T19:04:42Z</dcterms:modified>
</cp:coreProperties>
</file>