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0F79-9AD7-4E96-B179-5E7710199C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73BE-F88B-475F-80E3-EC4EA4DD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0390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Syntax &amp; Songbirds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347" y="2791506"/>
            <a:ext cx="9553303" cy="2537505"/>
          </a:xfrm>
        </p:spPr>
        <p:txBody>
          <a:bodyPr>
            <a:normAutofit/>
          </a:bodyPr>
          <a:lstStyle/>
          <a:p>
            <a:r>
              <a:rPr lang="en-US" b="1" dirty="0" smtClean="0"/>
              <a:t>a duet for avian vocal synthesizer and oboe</a:t>
            </a:r>
          </a:p>
          <a:p>
            <a:endParaRPr lang="en-US" dirty="0"/>
          </a:p>
          <a:p>
            <a:r>
              <a:rPr lang="en-US" dirty="0" smtClean="0"/>
              <a:t>Kyler Brown, PhD candidate, Committee on Computational Neuroscience</a:t>
            </a:r>
          </a:p>
          <a:p>
            <a:r>
              <a:rPr lang="en-US" dirty="0" smtClean="0"/>
              <a:t>Geoff Brookshire, PhD candidate, Psychology</a:t>
            </a:r>
          </a:p>
          <a:p>
            <a:r>
              <a:rPr lang="en-US" dirty="0" smtClean="0"/>
              <a:t>Marcelle Pierson, PhD candidate, Music History and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5365"/>
          </a:xfrm>
        </p:spPr>
        <p:txBody>
          <a:bodyPr/>
          <a:lstStyle/>
          <a:p>
            <a:pPr algn="ctr"/>
            <a:r>
              <a:rPr lang="en-US" dirty="0" smtClean="0"/>
              <a:t>Birds in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98123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61" y="1690688"/>
            <a:ext cx="5194478" cy="389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278" y="5721483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Olivier </a:t>
            </a:r>
            <a:r>
              <a:rPr lang="en-US" dirty="0" err="1" smtClean="0"/>
              <a:t>Messiaen</a:t>
            </a:r>
            <a:r>
              <a:rPr lang="en-US" dirty="0"/>
              <a:t> </a:t>
            </a:r>
            <a:r>
              <a:rPr lang="en-US" dirty="0" smtClean="0"/>
              <a:t>(1908-1992)</a:t>
            </a:r>
          </a:p>
          <a:p>
            <a:r>
              <a:rPr lang="en-US" dirty="0" smtClean="0"/>
              <a:t>Quartet for the End of Time, </a:t>
            </a:r>
            <a:r>
              <a:rPr lang="en-US" dirty="0" err="1" smtClean="0"/>
              <a:t>Mvt</a:t>
            </a:r>
            <a:r>
              <a:rPr lang="en-US" dirty="0" smtClean="0"/>
              <a:t>. 1</a:t>
            </a:r>
            <a:endParaRPr lang="en-US" dirty="0"/>
          </a:p>
        </p:txBody>
      </p:sp>
      <p:pic>
        <p:nvPicPr>
          <p:cNvPr id="6" name="Messiaen excerp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53800" y="60630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>
          <a:xfrm>
            <a:off x="1710721" y="1502228"/>
            <a:ext cx="88750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56</Words>
  <Application>Microsoft Office PowerPoint</Application>
  <PresentationFormat>Widescreen</PresentationFormat>
  <Paragraphs>9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Syntax &amp; Songbirds</vt:lpstr>
      <vt:lpstr>Birds in composition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 in composition</dc:title>
  <dc:creator>Marcelle Pierson</dc:creator>
  <cp:lastModifiedBy>Marcelle Pierson</cp:lastModifiedBy>
  <cp:revision>3</cp:revision>
  <dcterms:created xsi:type="dcterms:W3CDTF">2015-05-04T23:23:09Z</dcterms:created>
  <dcterms:modified xsi:type="dcterms:W3CDTF">2015-05-04T23:38:19Z</dcterms:modified>
</cp:coreProperties>
</file>