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jpeg" ContentType="image/jpe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C52F5AB1-1F28-46A4-B7B5-7F1C946C5B2F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/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1949040" y="686160"/>
            <a:ext cx="6829200" cy="571464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4114800" y="3200400"/>
            <a:ext cx="1743840" cy="161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640080" y="1554480"/>
            <a:ext cx="8571240" cy="4384440"/>
          </a:xfrm>
          <a:prstGeom prst="rect">
            <a:avLst/>
          </a:prstGeom>
          <a:ln>
            <a:noFill/>
          </a:ln>
        </p:spPr>
      </p:pic>
      <p:sp>
        <p:nvSpPr>
          <p:cNvPr id="44" name="Line 1"/>
          <p:cNvSpPr/>
          <p:nvPr/>
        </p:nvSpPr>
        <p:spPr>
          <a:xfrm>
            <a:off x="4847040" y="5797440"/>
            <a:ext cx="159480" cy="0"/>
          </a:xfrm>
          <a:prstGeom prst="line">
            <a:avLst/>
          </a:prstGeom>
          <a:ln w="5400">
            <a:solidFill>
              <a:srgbClr val="000000"/>
            </a:solidFill>
            <a:miter/>
          </a:ln>
        </p:spPr>
      </p:sp>
      <p:sp>
        <p:nvSpPr>
          <p:cNvPr id="45" name="TextShape 2"/>
          <p:cNvSpPr txBox="1"/>
          <p:nvPr/>
        </p:nvSpPr>
        <p:spPr>
          <a:xfrm>
            <a:off x="4847040" y="5606640"/>
            <a:ext cx="148680" cy="172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i="1" lang="en-US" sz="1090">
                <a:solidFill>
                  <a:srgbClr val="000000"/>
                </a:solidFill>
                <a:latin typeface="Arial"/>
              </a:rPr>
              <a:t>dx</a:t>
            </a:r>
            <a:endParaRPr/>
          </a:p>
        </p:txBody>
      </p:sp>
      <p:sp>
        <p:nvSpPr>
          <p:cNvPr id="46" name="TextShape 3"/>
          <p:cNvSpPr txBox="1"/>
          <p:nvPr/>
        </p:nvSpPr>
        <p:spPr>
          <a:xfrm>
            <a:off x="4862880" y="5795280"/>
            <a:ext cx="116640" cy="172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i="1" lang="en-US" sz="1090">
                <a:solidFill>
                  <a:srgbClr val="000000"/>
                </a:solidFill>
                <a:latin typeface="Arial"/>
              </a:rPr>
              <a:t>dt</a:t>
            </a:r>
            <a:endParaRPr/>
          </a:p>
        </p:txBody>
      </p:sp>
      <p:sp>
        <p:nvSpPr>
          <p:cNvPr id="47" name="TextShape 4"/>
          <p:cNvSpPr txBox="1"/>
          <p:nvPr/>
        </p:nvSpPr>
        <p:spPr>
          <a:xfrm>
            <a:off x="5060160" y="5703480"/>
            <a:ext cx="116640" cy="1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1090">
                <a:solidFill>
                  <a:srgbClr val="000000"/>
                </a:solidFill>
                <a:latin typeface="Computer Modern"/>
              </a:rPr>
              <a:t>=</a:t>
            </a:r>
            <a:endParaRPr/>
          </a:p>
        </p:txBody>
      </p:sp>
      <p:sp>
        <p:nvSpPr>
          <p:cNvPr id="48" name="TextShape 5"/>
          <p:cNvSpPr txBox="1"/>
          <p:nvPr/>
        </p:nvSpPr>
        <p:spPr>
          <a:xfrm>
            <a:off x="5206320" y="5700240"/>
            <a:ext cx="70920" cy="172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i="1" lang="en-US" sz="1090">
                <a:solidFill>
                  <a:srgbClr val="000000"/>
                </a:solidFill>
                <a:latin typeface="Arial"/>
              </a:rPr>
              <a:t>y</a:t>
            </a:r>
            <a:endParaRPr/>
          </a:p>
        </p:txBody>
      </p:sp>
      <p:sp>
        <p:nvSpPr>
          <p:cNvPr id="49" name="TextShape 6"/>
          <p:cNvSpPr txBox="1"/>
          <p:nvPr/>
        </p:nvSpPr>
        <p:spPr>
          <a:xfrm>
            <a:off x="5289480" y="5703480"/>
            <a:ext cx="45000" cy="1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i="1" lang="en-US" sz="1090">
                <a:solidFill>
                  <a:srgbClr val="000000"/>
                </a:solidFill>
                <a:latin typeface="Computer Modern"/>
              </a:rPr>
              <a:t>,</a:t>
            </a:r>
            <a:endParaRPr/>
          </a:p>
        </p:txBody>
      </p:sp>
      <p:sp>
        <p:nvSpPr>
          <p:cNvPr id="50" name="Line 7"/>
          <p:cNvSpPr/>
          <p:nvPr/>
        </p:nvSpPr>
        <p:spPr>
          <a:xfrm>
            <a:off x="4846320" y="6139440"/>
            <a:ext cx="160200" cy="0"/>
          </a:xfrm>
          <a:prstGeom prst="line">
            <a:avLst/>
          </a:prstGeom>
          <a:ln w="5400">
            <a:solidFill>
              <a:srgbClr val="000000"/>
            </a:solidFill>
            <a:miter/>
          </a:ln>
        </p:spPr>
      </p:sp>
      <p:sp>
        <p:nvSpPr>
          <p:cNvPr id="51" name="TextShape 8"/>
          <p:cNvSpPr txBox="1"/>
          <p:nvPr/>
        </p:nvSpPr>
        <p:spPr>
          <a:xfrm>
            <a:off x="4846320" y="5948280"/>
            <a:ext cx="148680" cy="172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i="1" lang="en-US" sz="1090">
                <a:solidFill>
                  <a:srgbClr val="000000"/>
                </a:solidFill>
                <a:latin typeface="Arial"/>
              </a:rPr>
              <a:t>dy</a:t>
            </a:r>
            <a:endParaRPr/>
          </a:p>
        </p:txBody>
      </p:sp>
      <p:sp>
        <p:nvSpPr>
          <p:cNvPr id="52" name="TextShape 9"/>
          <p:cNvSpPr txBox="1"/>
          <p:nvPr/>
        </p:nvSpPr>
        <p:spPr>
          <a:xfrm>
            <a:off x="4862520" y="6136920"/>
            <a:ext cx="116640" cy="172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i="1" lang="en-US" sz="1090">
                <a:solidFill>
                  <a:srgbClr val="000000"/>
                </a:solidFill>
                <a:latin typeface="Arial"/>
              </a:rPr>
              <a:t>dt</a:t>
            </a:r>
            <a:endParaRPr/>
          </a:p>
        </p:txBody>
      </p:sp>
      <p:sp>
        <p:nvSpPr>
          <p:cNvPr id="53" name="TextShape 10"/>
          <p:cNvSpPr txBox="1"/>
          <p:nvPr/>
        </p:nvSpPr>
        <p:spPr>
          <a:xfrm>
            <a:off x="5060160" y="6045480"/>
            <a:ext cx="334440" cy="1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1090">
                <a:solidFill>
                  <a:srgbClr val="000000"/>
                </a:solidFill>
                <a:latin typeface="Computer Modern"/>
              </a:rPr>
              <a:t>=</a:t>
            </a:r>
            <a:r>
              <a:rPr i="1" lang="en-US" sz="1090">
                <a:solidFill>
                  <a:srgbClr val="000000"/>
                </a:solidFill>
                <a:latin typeface="Computer Modern"/>
              </a:rPr>
              <a:t> αγ</a:t>
            </a:r>
            <a:endParaRPr/>
          </a:p>
        </p:txBody>
      </p:sp>
      <p:sp>
        <p:nvSpPr>
          <p:cNvPr id="54" name="TextShape 11"/>
          <p:cNvSpPr txBox="1"/>
          <p:nvPr/>
        </p:nvSpPr>
        <p:spPr>
          <a:xfrm>
            <a:off x="5374800" y="6020280"/>
            <a:ext cx="57240" cy="125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800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55" name="TextShape 12"/>
          <p:cNvSpPr txBox="1"/>
          <p:nvPr/>
        </p:nvSpPr>
        <p:spPr>
          <a:xfrm>
            <a:off x="5468400" y="6045480"/>
            <a:ext cx="331560" cy="1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1090">
                <a:solidFill>
                  <a:srgbClr val="000000"/>
                </a:solidFill>
                <a:latin typeface="Computer Modern"/>
              </a:rPr>
              <a:t>+</a:t>
            </a:r>
            <a:r>
              <a:rPr i="1" lang="en-US" sz="1090">
                <a:solidFill>
                  <a:srgbClr val="000000"/>
                </a:solidFill>
                <a:latin typeface="Computer Modern"/>
              </a:rPr>
              <a:t> βγ</a:t>
            </a:r>
            <a:endParaRPr/>
          </a:p>
        </p:txBody>
      </p:sp>
      <p:sp>
        <p:nvSpPr>
          <p:cNvPr id="56" name="TextShape 13"/>
          <p:cNvSpPr txBox="1"/>
          <p:nvPr/>
        </p:nvSpPr>
        <p:spPr>
          <a:xfrm>
            <a:off x="5771880" y="6020280"/>
            <a:ext cx="57240" cy="125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800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57" name="TextShape 14"/>
          <p:cNvSpPr txBox="1"/>
          <p:nvPr/>
        </p:nvSpPr>
        <p:spPr>
          <a:xfrm>
            <a:off x="5834520" y="6041880"/>
            <a:ext cx="70920" cy="172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i="1" lang="en-US" sz="1090">
                <a:solidFill>
                  <a:srgbClr val="000000"/>
                </a:solidFill>
                <a:latin typeface="Arial"/>
              </a:rPr>
              <a:t>x</a:t>
            </a:r>
            <a:endParaRPr/>
          </a:p>
        </p:txBody>
      </p:sp>
      <p:sp>
        <p:nvSpPr>
          <p:cNvPr id="58" name="TextShape 15"/>
          <p:cNvSpPr txBox="1"/>
          <p:nvPr/>
        </p:nvSpPr>
        <p:spPr>
          <a:xfrm>
            <a:off x="5947560" y="6045480"/>
            <a:ext cx="243360" cy="1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i="1" lang="en-US" sz="1090">
                <a:solidFill>
                  <a:srgbClr val="000000"/>
                </a:solidFill>
                <a:latin typeface="Computer Modern"/>
              </a:rPr>
              <a:t>− </a:t>
            </a:r>
            <a:r>
              <a:rPr i="1" lang="en-US" sz="1090">
                <a:solidFill>
                  <a:srgbClr val="000000"/>
                </a:solidFill>
                <a:latin typeface="Computer Modern"/>
              </a:rPr>
              <a:t>γ</a:t>
            </a:r>
            <a:endParaRPr/>
          </a:p>
        </p:txBody>
      </p:sp>
      <p:sp>
        <p:nvSpPr>
          <p:cNvPr id="59" name="TextShape 16"/>
          <p:cNvSpPr txBox="1"/>
          <p:nvPr/>
        </p:nvSpPr>
        <p:spPr>
          <a:xfrm>
            <a:off x="6165720" y="6020280"/>
            <a:ext cx="57240" cy="125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800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60" name="TextShape 17"/>
          <p:cNvSpPr txBox="1"/>
          <p:nvPr/>
        </p:nvSpPr>
        <p:spPr>
          <a:xfrm>
            <a:off x="6228360" y="6041880"/>
            <a:ext cx="70920" cy="172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i="1" lang="en-US" sz="1090">
                <a:solidFill>
                  <a:srgbClr val="000000"/>
                </a:solidFill>
                <a:latin typeface="Arial"/>
              </a:rPr>
              <a:t>x</a:t>
            </a:r>
            <a:endParaRPr/>
          </a:p>
        </p:txBody>
      </p:sp>
      <p:sp>
        <p:nvSpPr>
          <p:cNvPr id="61" name="TextShape 18"/>
          <p:cNvSpPr txBox="1"/>
          <p:nvPr/>
        </p:nvSpPr>
        <p:spPr>
          <a:xfrm>
            <a:off x="6310440" y="6020280"/>
            <a:ext cx="57240" cy="125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800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62" name="TextShape 19"/>
          <p:cNvSpPr txBox="1"/>
          <p:nvPr/>
        </p:nvSpPr>
        <p:spPr>
          <a:xfrm>
            <a:off x="6404040" y="6045480"/>
            <a:ext cx="243360" cy="1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i="1" lang="en-US" sz="1090">
                <a:solidFill>
                  <a:srgbClr val="000000"/>
                </a:solidFill>
                <a:latin typeface="Computer Modern"/>
              </a:rPr>
              <a:t>− </a:t>
            </a:r>
            <a:r>
              <a:rPr i="1" lang="en-US" sz="1090">
                <a:solidFill>
                  <a:srgbClr val="000000"/>
                </a:solidFill>
                <a:latin typeface="Computer Modern"/>
              </a:rPr>
              <a:t>γ</a:t>
            </a:r>
            <a:endParaRPr/>
          </a:p>
        </p:txBody>
      </p:sp>
      <p:sp>
        <p:nvSpPr>
          <p:cNvPr id="63" name="TextShape 20"/>
          <p:cNvSpPr txBox="1"/>
          <p:nvPr/>
        </p:nvSpPr>
        <p:spPr>
          <a:xfrm>
            <a:off x="6621840" y="6041880"/>
            <a:ext cx="70920" cy="172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i="1" lang="en-US" sz="1090">
                <a:solidFill>
                  <a:srgbClr val="000000"/>
                </a:solidFill>
                <a:latin typeface="Arial"/>
              </a:rPr>
              <a:t>x</a:t>
            </a:r>
            <a:endParaRPr/>
          </a:p>
        </p:txBody>
      </p:sp>
      <p:sp>
        <p:nvSpPr>
          <p:cNvPr id="64" name="TextShape 21"/>
          <p:cNvSpPr txBox="1"/>
          <p:nvPr/>
        </p:nvSpPr>
        <p:spPr>
          <a:xfrm>
            <a:off x="6704280" y="6020280"/>
            <a:ext cx="57240" cy="125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800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65" name="TextShape 22"/>
          <p:cNvSpPr txBox="1"/>
          <p:nvPr/>
        </p:nvSpPr>
        <p:spPr>
          <a:xfrm>
            <a:off x="6766920" y="6041880"/>
            <a:ext cx="70920" cy="172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i="1" lang="en-US" sz="1090">
                <a:solidFill>
                  <a:srgbClr val="000000"/>
                </a:solidFill>
                <a:latin typeface="Arial"/>
              </a:rPr>
              <a:t>y</a:t>
            </a:r>
            <a:endParaRPr/>
          </a:p>
        </p:txBody>
      </p:sp>
      <p:sp>
        <p:nvSpPr>
          <p:cNvPr id="66" name="TextShape 23"/>
          <p:cNvSpPr txBox="1"/>
          <p:nvPr/>
        </p:nvSpPr>
        <p:spPr>
          <a:xfrm>
            <a:off x="6880680" y="6045480"/>
            <a:ext cx="243000" cy="1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1090">
                <a:solidFill>
                  <a:srgbClr val="000000"/>
                </a:solidFill>
                <a:latin typeface="Computer Modern"/>
              </a:rPr>
              <a:t>+</a:t>
            </a:r>
            <a:r>
              <a:rPr i="1" lang="en-US" sz="1090">
                <a:solidFill>
                  <a:srgbClr val="000000"/>
                </a:solidFill>
                <a:latin typeface="Computer Modern"/>
              </a:rPr>
              <a:t> γ</a:t>
            </a:r>
            <a:endParaRPr/>
          </a:p>
        </p:txBody>
      </p:sp>
      <p:sp>
        <p:nvSpPr>
          <p:cNvPr id="67" name="TextShape 24"/>
          <p:cNvSpPr txBox="1"/>
          <p:nvPr/>
        </p:nvSpPr>
        <p:spPr>
          <a:xfrm>
            <a:off x="7098840" y="6020280"/>
            <a:ext cx="57240" cy="125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800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68" name="TextShape 25"/>
          <p:cNvSpPr txBox="1"/>
          <p:nvPr/>
        </p:nvSpPr>
        <p:spPr>
          <a:xfrm>
            <a:off x="7161120" y="6041880"/>
            <a:ext cx="70920" cy="172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i="1" lang="en-US" sz="1090">
                <a:solidFill>
                  <a:srgbClr val="000000"/>
                </a:solidFill>
                <a:latin typeface="Arial"/>
              </a:rPr>
              <a:t>x</a:t>
            </a:r>
            <a:endParaRPr/>
          </a:p>
        </p:txBody>
      </p:sp>
      <p:sp>
        <p:nvSpPr>
          <p:cNvPr id="69" name="TextShape 26"/>
          <p:cNvSpPr txBox="1"/>
          <p:nvPr/>
        </p:nvSpPr>
        <p:spPr>
          <a:xfrm>
            <a:off x="7243560" y="6020280"/>
            <a:ext cx="57240" cy="125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800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70" name="TextShape 27"/>
          <p:cNvSpPr txBox="1"/>
          <p:nvPr/>
        </p:nvSpPr>
        <p:spPr>
          <a:xfrm>
            <a:off x="7336800" y="6045480"/>
            <a:ext cx="243360" cy="1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i="1" lang="en-US" sz="1090">
                <a:solidFill>
                  <a:srgbClr val="000000"/>
                </a:solidFill>
                <a:latin typeface="Computer Modern"/>
              </a:rPr>
              <a:t>− </a:t>
            </a:r>
            <a:r>
              <a:rPr i="1" lang="en-US" sz="1090">
                <a:solidFill>
                  <a:srgbClr val="000000"/>
                </a:solidFill>
                <a:latin typeface="Computer Modern"/>
              </a:rPr>
              <a:t>γ</a:t>
            </a:r>
            <a:endParaRPr/>
          </a:p>
        </p:txBody>
      </p:sp>
      <p:sp>
        <p:nvSpPr>
          <p:cNvPr id="71" name="TextShape 28"/>
          <p:cNvSpPr txBox="1"/>
          <p:nvPr/>
        </p:nvSpPr>
        <p:spPr>
          <a:xfrm>
            <a:off x="7554960" y="6041880"/>
            <a:ext cx="140760" cy="172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i="1" lang="en-US" sz="1090">
                <a:solidFill>
                  <a:srgbClr val="000000"/>
                </a:solidFill>
                <a:latin typeface="Arial"/>
              </a:rPr>
              <a:t>xy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457200" y="365760"/>
            <a:ext cx="8929440" cy="6833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