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rels" ContentType="application/vnd.openxmlformats-package.relationships+xml"/>
  <Default Extension="wav" ContentType="audio/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09" autoAdjust="0"/>
  </p:normalViewPr>
  <p:slideViewPr>
    <p:cSldViewPr snapToGrid="0" snapToObjects="1">
      <p:cViewPr varScale="1">
        <p:scale>
          <a:sx n="75" d="100"/>
          <a:sy n="75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1970A-1358-4649-84B2-04F8929A8B6B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610C-5584-1346-A6B5-07E48CF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0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modeling the noises after</a:t>
            </a:r>
            <a:r>
              <a:rPr lang="en-US" baseline="0" dirty="0" smtClean="0"/>
              <a:t> the way they’re produced by songbirds, we wanted to try to put sounds together like they do.</a:t>
            </a:r>
          </a:p>
          <a:p>
            <a:r>
              <a:rPr lang="en-US" baseline="0" dirty="0" smtClean="0"/>
              <a:t>The songs of some songbirds are commonly modeled as what’s called a Markov process.</a:t>
            </a:r>
          </a:p>
          <a:p>
            <a:r>
              <a:rPr lang="en-US" baseline="0" dirty="0" smtClean="0"/>
              <a:t>In a Markov process, you have a number of elements – syllables of the bird’s song, in this case – connected to each other. For example, this graph tells you that after it sings syllable B, this bird sometimes sings C, sometimes E, and sometimes another B.</a:t>
            </a:r>
          </a:p>
          <a:p>
            <a:r>
              <a:rPr lang="en-US" baseline="0" dirty="0" smtClean="0"/>
              <a:t>We’ve used Markov processes to compose music.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5610C-5584-1346-A6B5-07E48CF5A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0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9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9DDC-B66D-A24B-87EA-780EA57DAD31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8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07019" y="4088132"/>
            <a:ext cx="372306" cy="335775"/>
            <a:chOff x="3404805" y="3853403"/>
            <a:chExt cx="372306" cy="335775"/>
          </a:xfrm>
        </p:grpSpPr>
        <p:sp>
          <p:nvSpPr>
            <p:cNvPr id="17" name="Oval 16"/>
            <p:cNvSpPr/>
            <p:nvPr/>
          </p:nvSpPr>
          <p:spPr>
            <a:xfrm>
              <a:off x="3404805" y="3853403"/>
              <a:ext cx="328821" cy="335775"/>
            </a:xfrm>
            <a:prstGeom prst="ellipse">
              <a:avLst/>
            </a:prstGeom>
            <a:ln w="381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Isosceles Triangle 17"/>
            <p:cNvSpPr/>
            <p:nvPr/>
          </p:nvSpPr>
          <p:spPr>
            <a:xfrm rot="11259052" flipH="1">
              <a:off x="3656421" y="4031828"/>
              <a:ext cx="120690" cy="91833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Birdsong is modeled as a Markov chain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363061" y="4954089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0" name="Oval 49"/>
          <p:cNvSpPr/>
          <p:nvPr/>
        </p:nvSpPr>
        <p:spPr>
          <a:xfrm>
            <a:off x="5287971" y="4306819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sz="2800" dirty="0"/>
          </a:p>
        </p:txBody>
      </p:sp>
      <p:sp>
        <p:nvSpPr>
          <p:cNvPr id="51" name="Oval 50"/>
          <p:cNvSpPr/>
          <p:nvPr/>
        </p:nvSpPr>
        <p:spPr>
          <a:xfrm>
            <a:off x="6168504" y="4306819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sz="2800" dirty="0"/>
          </a:p>
        </p:txBody>
      </p:sp>
      <p:cxnSp>
        <p:nvCxnSpPr>
          <p:cNvPr id="52" name="Straight Arrow Connector 51"/>
          <p:cNvCxnSpPr>
            <a:stCxn id="49" idx="7"/>
            <a:endCxn id="50" idx="3"/>
          </p:cNvCxnSpPr>
          <p:nvPr/>
        </p:nvCxnSpPr>
        <p:spPr>
          <a:xfrm flipV="1">
            <a:off x="4815691" y="4759507"/>
            <a:ext cx="549939" cy="27225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6"/>
          </p:cNvCxnSpPr>
          <p:nvPr/>
        </p:nvCxnSpPr>
        <p:spPr>
          <a:xfrm>
            <a:off x="5818260" y="4571998"/>
            <a:ext cx="36717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260528" y="5974620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61" name="Oval 60"/>
          <p:cNvSpPr/>
          <p:nvPr/>
        </p:nvSpPr>
        <p:spPr>
          <a:xfrm>
            <a:off x="6141061" y="5974620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62" name="Straight Arrow Connector 61"/>
          <p:cNvCxnSpPr>
            <a:stCxn id="60" idx="6"/>
          </p:cNvCxnSpPr>
          <p:nvPr/>
        </p:nvCxnSpPr>
        <p:spPr>
          <a:xfrm>
            <a:off x="5790817" y="6239799"/>
            <a:ext cx="36717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5"/>
            <a:endCxn id="60" idx="2"/>
          </p:cNvCxnSpPr>
          <p:nvPr/>
        </p:nvCxnSpPr>
        <p:spPr>
          <a:xfrm>
            <a:off x="4815691" y="5406777"/>
            <a:ext cx="444837" cy="8330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049036" y="4308173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72" name="Straight Arrow Connector 71"/>
          <p:cNvCxnSpPr>
            <a:stCxn id="51" idx="6"/>
            <a:endCxn id="71" idx="2"/>
          </p:cNvCxnSpPr>
          <p:nvPr/>
        </p:nvCxnSpPr>
        <p:spPr>
          <a:xfrm>
            <a:off x="6698793" y="4571998"/>
            <a:ext cx="350243" cy="135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1" idx="3"/>
            <a:endCxn id="49" idx="4"/>
          </p:cNvCxnSpPr>
          <p:nvPr/>
        </p:nvCxnSpPr>
        <p:spPr>
          <a:xfrm rot="5400000" flipH="1">
            <a:off x="4952032" y="5160620"/>
            <a:ext cx="942862" cy="1590514"/>
          </a:xfrm>
          <a:prstGeom prst="curvedConnector3">
            <a:avLst>
              <a:gd name="adj1" fmla="val -32483"/>
            </a:avLst>
          </a:prstGeom>
          <a:ln w="5715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1" idx="1"/>
            <a:endCxn id="49" idx="1"/>
          </p:cNvCxnSpPr>
          <p:nvPr/>
        </p:nvCxnSpPr>
        <p:spPr>
          <a:xfrm rot="16200000" flipH="1" flipV="1">
            <a:off x="5460750" y="3365812"/>
            <a:ext cx="645916" cy="2685975"/>
          </a:xfrm>
          <a:prstGeom prst="curvedConnector3">
            <a:avLst>
              <a:gd name="adj1" fmla="val -47416"/>
            </a:avLst>
          </a:prstGeom>
          <a:ln w="5715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168503" y="5272771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90" name="Oval 89"/>
          <p:cNvSpPr/>
          <p:nvPr/>
        </p:nvSpPr>
        <p:spPr>
          <a:xfrm>
            <a:off x="7049036" y="5272771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cxnSp>
        <p:nvCxnSpPr>
          <p:cNvPr id="91" name="Straight Arrow Connector 90"/>
          <p:cNvCxnSpPr>
            <a:stCxn id="89" idx="6"/>
          </p:cNvCxnSpPr>
          <p:nvPr/>
        </p:nvCxnSpPr>
        <p:spPr>
          <a:xfrm>
            <a:off x="6698792" y="5537950"/>
            <a:ext cx="36717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929568" y="5274125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  <a:endParaRPr lang="en-US" sz="2800" dirty="0"/>
          </a:p>
        </p:txBody>
      </p:sp>
      <p:cxnSp>
        <p:nvCxnSpPr>
          <p:cNvPr id="93" name="Straight Arrow Connector 92"/>
          <p:cNvCxnSpPr>
            <a:stCxn id="90" idx="6"/>
            <a:endCxn id="92" idx="2"/>
          </p:cNvCxnSpPr>
          <p:nvPr/>
        </p:nvCxnSpPr>
        <p:spPr>
          <a:xfrm>
            <a:off x="7579325" y="5537950"/>
            <a:ext cx="350243" cy="135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0" idx="7"/>
            <a:endCxn id="89" idx="3"/>
          </p:cNvCxnSpPr>
          <p:nvPr/>
        </p:nvCxnSpPr>
        <p:spPr>
          <a:xfrm flipV="1">
            <a:off x="5713158" y="5725459"/>
            <a:ext cx="533004" cy="32683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92" idx="1"/>
            <a:endCxn id="50" idx="5"/>
          </p:cNvCxnSpPr>
          <p:nvPr/>
        </p:nvCxnSpPr>
        <p:spPr>
          <a:xfrm rot="16200000" flipV="1">
            <a:off x="6577771" y="3922338"/>
            <a:ext cx="592287" cy="2266626"/>
          </a:xfrm>
          <a:prstGeom prst="curvedConnector3">
            <a:avLst>
              <a:gd name="adj1" fmla="val 50000"/>
            </a:avLst>
          </a:prstGeom>
          <a:ln w="5715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4"/>
          <a:stretch/>
        </p:blipFill>
        <p:spPr>
          <a:xfrm>
            <a:off x="842887" y="3601068"/>
            <a:ext cx="2271833" cy="3036799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827708" y="3125415"/>
            <a:ext cx="2184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Bengalese </a:t>
            </a:r>
            <a:r>
              <a:rPr lang="en-US" sz="2400" dirty="0" smtClean="0"/>
              <a:t>finch</a:t>
            </a:r>
            <a:endParaRPr lang="en-US" sz="2400" dirty="0"/>
          </a:p>
        </p:txBody>
      </p:sp>
      <p:pic>
        <p:nvPicPr>
          <p:cNvPr id="119" name="OR20_42031.34470206_1_27_9_34_30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53400" y="2977272"/>
            <a:ext cx="482600" cy="482600"/>
          </a:xfrm>
          <a:prstGeom prst="rect">
            <a:avLst/>
          </a:prstGeom>
        </p:spPr>
      </p:pic>
      <p:pic>
        <p:nvPicPr>
          <p:cNvPr id="120" name="Picture 119" descr="spectrogr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 t="5589" r="7356" b="14449"/>
          <a:stretch/>
        </p:blipFill>
        <p:spPr>
          <a:xfrm>
            <a:off x="546440" y="1231372"/>
            <a:ext cx="8070390" cy="16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4663" fill="hold"/>
                                        <p:tgtEl>
                                          <p:spTgt spid="1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04805" y="3895736"/>
            <a:ext cx="372306" cy="335775"/>
            <a:chOff x="3404805" y="3853403"/>
            <a:chExt cx="372306" cy="335775"/>
          </a:xfrm>
        </p:grpSpPr>
        <p:sp>
          <p:nvSpPr>
            <p:cNvPr id="17" name="Oval 16"/>
            <p:cNvSpPr/>
            <p:nvPr/>
          </p:nvSpPr>
          <p:spPr>
            <a:xfrm>
              <a:off x="3404805" y="3853403"/>
              <a:ext cx="328821" cy="335775"/>
            </a:xfrm>
            <a:prstGeom prst="ellipse">
              <a:avLst/>
            </a:prstGeom>
            <a:ln w="381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Isosceles Triangle 17"/>
            <p:cNvSpPr/>
            <p:nvPr/>
          </p:nvSpPr>
          <p:spPr>
            <a:xfrm rot="11259052" flipH="1">
              <a:off x="3656421" y="4031828"/>
              <a:ext cx="120690" cy="91833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2433733" y="3886645"/>
            <a:ext cx="328821" cy="335775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to show a Markov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8942" y="2003778"/>
            <a:ext cx="12143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Graph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04178" y="2003778"/>
            <a:ext cx="30315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Transition matrix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2232265" y="4071556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1258826" y="4071556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7" idx="6"/>
            <a:endCxn id="6" idx="2"/>
          </p:cNvCxnSpPr>
          <p:nvPr/>
        </p:nvCxnSpPr>
        <p:spPr>
          <a:xfrm>
            <a:off x="1789115" y="4336735"/>
            <a:ext cx="44315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2091154" y="4276763"/>
            <a:ext cx="162278" cy="11994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1259052" flipH="1">
            <a:off x="2685349" y="4065070"/>
            <a:ext cx="120690" cy="91833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03337" y="4071556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62554" y="4336735"/>
            <a:ext cx="44315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 rot="5400000">
            <a:off x="3064593" y="4276763"/>
            <a:ext cx="162278" cy="11994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26055"/>
              </p:ext>
            </p:extLst>
          </p:nvPr>
        </p:nvGraphicFramePr>
        <p:xfrm>
          <a:off x="5204178" y="3033925"/>
          <a:ext cx="2921004" cy="207263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30251"/>
                <a:gridCol w="730251"/>
                <a:gridCol w="730251"/>
                <a:gridCol w="730251"/>
              </a:tblGrid>
              <a:tr h="49346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4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0.5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0.5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0" name="Curved Connector 39"/>
          <p:cNvCxnSpPr>
            <a:stCxn id="35" idx="4"/>
            <a:endCxn id="7" idx="5"/>
          </p:cNvCxnSpPr>
          <p:nvPr/>
        </p:nvCxnSpPr>
        <p:spPr>
          <a:xfrm rot="5400000" flipH="1">
            <a:off x="2551134" y="3684566"/>
            <a:ext cx="77669" cy="1757026"/>
          </a:xfrm>
          <a:prstGeom prst="curvedConnector3">
            <a:avLst>
              <a:gd name="adj1" fmla="val -294326"/>
            </a:avLst>
          </a:prstGeom>
          <a:ln w="381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 rot="5400000">
            <a:off x="1690288" y="4541942"/>
            <a:ext cx="162278" cy="11994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152</Words>
  <Application>Microsoft Macintosh PowerPoint</Application>
  <PresentationFormat>On-screen Show (4:3)</PresentationFormat>
  <Paragraphs>38</Paragraphs>
  <Slides>3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Notes</vt:lpstr>
      <vt:lpstr>Birdsong is modeled as a Markov chain</vt:lpstr>
      <vt:lpstr>Two ways to show a Markov process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Brookshire</dc:creator>
  <cp:lastModifiedBy>Geoff Brookshire</cp:lastModifiedBy>
  <cp:revision>21</cp:revision>
  <dcterms:created xsi:type="dcterms:W3CDTF">2015-05-03T18:46:25Z</dcterms:created>
  <dcterms:modified xsi:type="dcterms:W3CDTF">2015-05-04T16:42:27Z</dcterms:modified>
</cp:coreProperties>
</file>