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CFDB-EE11-D928-AE78-07B608EE2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D8CB-BA0F-6A8C-CFE6-649D7D463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DAFB-5F66-EF97-AE62-79C2D55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DA3D-AC80-A627-DB3D-7E06957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C952-30C6-7312-A174-6DDDF8C0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F967-7D16-572F-3D50-F2A5B5F5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C0084-C58B-9E52-7BAA-BDA4AED4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8AB7-904F-3F43-5BA1-0A7A23C9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7CA0-3506-685B-CB4E-94A02532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E14E-945C-6B5A-C91C-B5E413AE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3CD1D-B4CB-00D4-007F-BDB1D7A26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A2BC-B91D-7053-5D64-A344FF65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E3A8-BBD4-BDD8-329C-39CF15B7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9C34-D3D1-1D0D-30EF-506CA2C2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F279-BD80-637E-8789-B246071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F32-3FE0-F62B-75EB-5CE2D177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8C33-12D3-F721-4E40-493B794E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19C7-00D4-23BD-2014-2055E81F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C9CF-4B64-B022-5FA6-5115E874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96B4-7759-8DF9-357A-6D930FED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AD87-FD85-4322-351D-E0402550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B0B8-7A0B-FB7D-11F8-8BEA7334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8236-DFCA-F48A-A826-17F00DAF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9DAF-51E2-8664-86CA-53764FD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97FFF-73BC-91A0-EEAB-CBE6F3B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FD09-088C-8B4D-99A6-4E8F60ED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7D23-50ED-75C7-F5B2-847F54249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3103-55C9-BCB4-435C-C0C24319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21EF-5E72-4E07-F627-BF79CAB4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B8BD0-3B33-A667-1C51-B065CDA0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A6ED4-22F9-9129-1CB8-B5CB98B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2FF-1760-A644-76C1-DC10C137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77C3-7105-E2C8-28B6-D9C49272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A247-3EA3-BBEB-7DB5-1B704C1A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B7B3F-4FC5-6ECF-6D27-EE8E2F461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16B1D-2020-A7E9-8E56-1972290B3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D574E-4A93-2210-6B6E-7FF0B0D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DDA2-8054-F6CE-A256-31960DE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D3009-40EF-07DA-BFB7-1E64AD75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0A8-B48B-01D3-5DE9-061028B9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68454-6CF1-0562-7F5C-54BB9C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C0B0C-C577-D9F9-644C-A504779B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43294-13A8-602D-F34E-74B24EC2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6AC0F-746C-591C-DF81-74828FC0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8F610-8F0E-80C1-3222-388C0077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DBDD-5859-EC9C-9B5C-FBAB2501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70DC-4B7E-9BF3-69F0-F03AD1B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395A-7A39-DD26-6AEB-5A8BE9F9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8552D-E106-CE7E-6BEB-42C4896F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4CDE-E107-E326-393C-548E6554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1B7A-40B2-7AC3-4713-5176E67D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5E575-AC4D-614A-A39A-C4E1400C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FB9E-EF6D-CF77-6EED-2A6EADBE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3DC5B-4CFD-E808-F724-F32E6E9E9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B86D-E250-8156-334D-F38E6FE6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CD3FD-72B3-485B-C2DA-378F8BD5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045F-BD54-37A9-1323-B065E611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A831-66DA-73FD-5CD1-35280C9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D6A30-1E85-72BB-E00A-059CFBF9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D8A1-A921-8F8D-6689-DA937EF2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E011-A94C-998C-3FB3-14E75D97F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7C43-3FF8-9A45-9054-DEE6AE5A3DD2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28A2-2851-BA15-859B-844EC0E6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86B6-24E9-BBBA-D919-E59D12F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4A89-3553-AD47-B2E4-452F59FD7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0A420B-5ABC-7422-E540-D592FCA6ED1C}"/>
              </a:ext>
            </a:extLst>
          </p:cNvPr>
          <p:cNvSpPr/>
          <p:nvPr/>
        </p:nvSpPr>
        <p:spPr>
          <a:xfrm>
            <a:off x="1143000" y="642937"/>
            <a:ext cx="18288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Empire City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2176F-101A-6BED-E61F-F1C2305AD944}"/>
              </a:ext>
            </a:extLst>
          </p:cNvPr>
          <p:cNvSpPr/>
          <p:nvPr/>
        </p:nvSpPr>
        <p:spPr>
          <a:xfrm>
            <a:off x="2116932" y="4624387"/>
            <a:ext cx="1828800" cy="1828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Center of the Universe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284B0-960F-0F03-3DB3-61C5DBEBAB1B}"/>
              </a:ext>
            </a:extLst>
          </p:cNvPr>
          <p:cNvSpPr/>
          <p:nvPr/>
        </p:nvSpPr>
        <p:spPr>
          <a:xfrm>
            <a:off x="4317208" y="2262186"/>
            <a:ext cx="2743200" cy="2743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Montserrat" pitchFamily="2" charset="77"/>
              </a:rPr>
              <a:t>New York City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AD4C82-E55C-59BA-DC4E-6636309EB8B5}"/>
              </a:ext>
            </a:extLst>
          </p:cNvPr>
          <p:cNvSpPr/>
          <p:nvPr/>
        </p:nvSpPr>
        <p:spPr>
          <a:xfrm>
            <a:off x="9796462" y="295275"/>
            <a:ext cx="1828800" cy="1828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Gotham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FA14E3-CCF9-EDF6-7BAA-E29BAB22BA82}"/>
              </a:ext>
            </a:extLst>
          </p:cNvPr>
          <p:cNvSpPr/>
          <p:nvPr/>
        </p:nvSpPr>
        <p:spPr>
          <a:xfrm>
            <a:off x="7142559" y="330992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City so nice they named it twice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CCB417-AEEC-AF00-D6E9-8E63E2ADFE1F}"/>
              </a:ext>
            </a:extLst>
          </p:cNvPr>
          <p:cNvSpPr/>
          <p:nvPr/>
        </p:nvSpPr>
        <p:spPr>
          <a:xfrm>
            <a:off x="9748837" y="2905126"/>
            <a:ext cx="1828800" cy="1828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Melting Pot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C022C0-710A-5ED6-7325-CF8528388E3A}"/>
              </a:ext>
            </a:extLst>
          </p:cNvPr>
          <p:cNvSpPr/>
          <p:nvPr/>
        </p:nvSpPr>
        <p:spPr>
          <a:xfrm>
            <a:off x="109538" y="2795587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Five Boroughs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C9046-17BA-5350-5113-447E260209FF}"/>
              </a:ext>
            </a:extLst>
          </p:cNvPr>
          <p:cNvSpPr/>
          <p:nvPr/>
        </p:nvSpPr>
        <p:spPr>
          <a:xfrm>
            <a:off x="3543300" y="223837"/>
            <a:ext cx="1828800" cy="1828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Big Apple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626589-650E-FED1-FBB7-FF4ED6FDD715}"/>
              </a:ext>
            </a:extLst>
          </p:cNvPr>
          <p:cNvSpPr/>
          <p:nvPr/>
        </p:nvSpPr>
        <p:spPr>
          <a:xfrm>
            <a:off x="7431884" y="4748210"/>
            <a:ext cx="1828800" cy="1828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Montserrat" pitchFamily="2" charset="77"/>
              </a:rPr>
              <a:t>City That Never Sleeps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64DAE2-8D61-5ADE-CBB2-A21B506173C0}"/>
              </a:ext>
            </a:extLst>
          </p:cNvPr>
          <p:cNvCxnSpPr>
            <a:cxnSpLocks/>
          </p:cNvCxnSpPr>
          <p:nvPr/>
        </p:nvCxnSpPr>
        <p:spPr>
          <a:xfrm>
            <a:off x="2800350" y="2124075"/>
            <a:ext cx="1657350" cy="8905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494F0-5765-7C57-2F6A-255EB5A3D6A3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V="1">
            <a:off x="1938338" y="3633786"/>
            <a:ext cx="2378870" cy="762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5B415-DD71-288B-28A6-02863125DFD9}"/>
              </a:ext>
            </a:extLst>
          </p:cNvPr>
          <p:cNvCxnSpPr>
            <a:cxnSpLocks/>
          </p:cNvCxnSpPr>
          <p:nvPr/>
        </p:nvCxnSpPr>
        <p:spPr>
          <a:xfrm>
            <a:off x="4804172" y="1945481"/>
            <a:ext cx="245268" cy="4571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D6AAA-B7D8-ABE3-2969-BA46C5CB36AB}"/>
              </a:ext>
            </a:extLst>
          </p:cNvPr>
          <p:cNvCxnSpPr>
            <a:cxnSpLocks/>
          </p:cNvCxnSpPr>
          <p:nvPr/>
        </p:nvCxnSpPr>
        <p:spPr>
          <a:xfrm flipH="1">
            <a:off x="7060408" y="1945481"/>
            <a:ext cx="3083717" cy="13073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2F04F-D543-C1C4-C8E3-05DE18C86780}"/>
              </a:ext>
            </a:extLst>
          </p:cNvPr>
          <p:cNvCxnSpPr>
            <a:cxnSpLocks/>
          </p:cNvCxnSpPr>
          <p:nvPr/>
        </p:nvCxnSpPr>
        <p:spPr>
          <a:xfrm flipH="1" flipV="1">
            <a:off x="6696078" y="4455321"/>
            <a:ext cx="919160" cy="6881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616D04-5F47-7B83-8651-A77010FBE47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518672" y="1891970"/>
            <a:ext cx="891709" cy="7071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919266-7320-D73C-FE59-19DB2A102DC8}"/>
              </a:ext>
            </a:extLst>
          </p:cNvPr>
          <p:cNvCxnSpPr>
            <a:cxnSpLocks/>
          </p:cNvCxnSpPr>
          <p:nvPr/>
        </p:nvCxnSpPr>
        <p:spPr>
          <a:xfrm flipV="1">
            <a:off x="3862984" y="4455321"/>
            <a:ext cx="763783" cy="5500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F6F6BA-7F27-F339-D856-039B755EB9E9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7060408" y="3633786"/>
            <a:ext cx="2688429" cy="762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Gijs Joost Brouwer</dc:creator>
  <cp:lastModifiedBy>Gijs Joost Brouwer</cp:lastModifiedBy>
  <cp:revision>1</cp:revision>
  <dcterms:created xsi:type="dcterms:W3CDTF">2022-12-28T13:52:07Z</dcterms:created>
  <dcterms:modified xsi:type="dcterms:W3CDTF">2022-12-28T14:03:39Z</dcterms:modified>
</cp:coreProperties>
</file>