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2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171-479A-4C26-95D4-21E54E9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5FD9-971E-4474-970E-76A5D3D6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endParaRPr lang="en-US" dirty="0"/>
          </a:p>
          <a:p>
            <a:r>
              <a:rPr lang="en-US" dirty="0"/>
              <a:t>Reading\Writing to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Cursors!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This Week</vt:lpstr>
      <vt:lpstr>Arcpy Cursors</vt:lpstr>
      <vt:lpstr>Cursors</vt:lpstr>
      <vt:lpstr>Implementation</vt:lpstr>
      <vt:lpstr>Search Cursor</vt:lpstr>
      <vt:lpstr>Update Cursor</vt:lpstr>
      <vt:lpstr>Insert Cursor</vt:lpstr>
      <vt:lpstr>Fields and Tokens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16</cp:revision>
  <dcterms:created xsi:type="dcterms:W3CDTF">2017-02-17T20:14:34Z</dcterms:created>
  <dcterms:modified xsi:type="dcterms:W3CDTF">2020-09-05T01:11:06Z</dcterms:modified>
</cp:coreProperties>
</file>