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C067-AA84-4553-AA47-178FC1757A77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E262-BC46-4B0D-B2FD-9FBF236B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eticforce.com/best-python-ide-for-programmers-windows-and-ma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iobe.com/tiobe-ind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en/master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py.org/" TargetMode="External"/><Relationship Id="rId4" Type="http://schemas.openxmlformats.org/officeDocument/2006/relationships/hyperlink" Target="https://docs.python.org/2/library/urllib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pyscript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101434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Eclipse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Wing IDE</a:t>
            </a:r>
          </a:p>
          <a:p>
            <a:r>
              <a:rPr lang="en-US" dirty="0" err="1"/>
              <a:t>Spyder</a:t>
            </a:r>
            <a:endParaRPr lang="en-US" dirty="0"/>
          </a:p>
          <a:p>
            <a:r>
              <a:rPr lang="en-US" dirty="0"/>
              <a:t>Top 10 Python IDEs: </a:t>
            </a:r>
            <a:r>
              <a:rPr lang="en-US" dirty="0">
                <a:hlinkClick r:id="rId2"/>
              </a:rPr>
              <a:t>http://noeticforce.com/best-python-ide-for-programmers-windows-and-mac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4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734" t="3165" r="22565"/>
          <a:stretch/>
        </p:blipFill>
        <p:spPr>
          <a:xfrm>
            <a:off x="3402869" y="1208316"/>
            <a:ext cx="6386109" cy="8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7829" y="1393363"/>
            <a:ext cx="10515600" cy="4351338"/>
          </a:xfrm>
        </p:spPr>
        <p:txBody>
          <a:bodyPr/>
          <a:lstStyle/>
          <a:p>
            <a:r>
              <a:rPr lang="en-US" dirty="0"/>
              <a:t>For example, </a:t>
            </a:r>
            <a:r>
              <a:rPr lang="en-US" dirty="0">
                <a:hlinkClick r:id="rId2"/>
              </a:rPr>
              <a:t>Google</a:t>
            </a:r>
            <a:r>
              <a:rPr lang="en-US" dirty="0"/>
              <a:t> “Python dictionary”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59" r="47489"/>
          <a:stretch/>
        </p:blipFill>
        <p:spPr>
          <a:xfrm>
            <a:off x="2362942" y="2027242"/>
            <a:ext cx="7765373" cy="80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9" y="1396092"/>
            <a:ext cx="10644122" cy="59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9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961" r="23917"/>
          <a:stretch/>
        </p:blipFill>
        <p:spPr>
          <a:xfrm>
            <a:off x="2809702" y="1381190"/>
            <a:ext cx="6500553" cy="6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Your IDE; Let’s Get Started!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5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in 1989 by Guido van Rossum</a:t>
            </a:r>
          </a:p>
          <a:p>
            <a:endParaRPr lang="en-US" dirty="0"/>
          </a:p>
          <a:p>
            <a:r>
              <a:rPr lang="en-US" dirty="0"/>
              <a:t>Named after </a:t>
            </a:r>
            <a:r>
              <a:rPr lang="en-US" i="1" dirty="0"/>
              <a:t>Monty Python</a:t>
            </a:r>
          </a:p>
          <a:p>
            <a:endParaRPr lang="en-US" i="1" dirty="0"/>
          </a:p>
          <a:p>
            <a:r>
              <a:rPr lang="en-US" dirty="0"/>
              <a:t>Evolved into a major programming language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http://www.tiobe.com/tiobe-index/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121" t="19656" r="19197" b="404"/>
          <a:stretch/>
        </p:blipFill>
        <p:spPr>
          <a:xfrm>
            <a:off x="5589505" y="1027906"/>
            <a:ext cx="8055986" cy="57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syntax: easy to read and write</a:t>
            </a:r>
          </a:p>
          <a:p>
            <a:endParaRPr lang="en-US" dirty="0"/>
          </a:p>
          <a:p>
            <a:r>
              <a:rPr lang="en-US" dirty="0"/>
              <a:t>Allows for rapid testing and development</a:t>
            </a:r>
          </a:p>
          <a:p>
            <a:endParaRPr lang="en-US" dirty="0"/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10968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compiled when it is executed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 file – Python code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 file – Compiled Python code</a:t>
            </a:r>
          </a:p>
        </p:txBody>
      </p:sp>
    </p:spTree>
    <p:extLst>
      <p:ext uri="{BB962C8B-B14F-4D97-AF65-F5344CB8AC3E}">
        <p14:creationId xmlns:p14="http://schemas.microsoft.com/office/powerpoint/2010/main" val="22030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“Built-In”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come with a lot of great capabilities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manipuylations</a:t>
            </a:r>
            <a:r>
              <a:rPr lang="en-US" dirty="0"/>
              <a:t>, math, http calls, and more</a:t>
            </a:r>
          </a:p>
          <a:p>
            <a:endParaRPr lang="en-US" dirty="0"/>
          </a:p>
          <a:p>
            <a:r>
              <a:rPr lang="en-US" dirty="0"/>
              <a:t>If it isn’t “built-in”, there is probably an </a:t>
            </a:r>
            <a:r>
              <a:rPr lang="en-US" i="1" dirty="0"/>
              <a:t>import</a:t>
            </a:r>
          </a:p>
          <a:p>
            <a:pPr lvl="1"/>
            <a:r>
              <a:rPr lang="en-US" i="1" dirty="0" err="1">
                <a:hlinkClick r:id="rId2"/>
              </a:rPr>
              <a:t>Numpy</a:t>
            </a:r>
            <a:endParaRPr lang="en-US" i="1" dirty="0"/>
          </a:p>
          <a:p>
            <a:pPr lvl="1"/>
            <a:r>
              <a:rPr lang="en-US" i="1" dirty="0">
                <a:hlinkClick r:id="rId3"/>
              </a:rPr>
              <a:t>Requests</a:t>
            </a:r>
            <a:endParaRPr lang="en-US" i="1" dirty="0"/>
          </a:p>
          <a:p>
            <a:pPr lvl="1"/>
            <a:r>
              <a:rPr lang="en-US" i="1" dirty="0">
                <a:hlinkClick r:id="rId4"/>
              </a:rPr>
              <a:t>Urllib2</a:t>
            </a:r>
            <a:endParaRPr lang="en-US" i="1" dirty="0"/>
          </a:p>
          <a:p>
            <a:pPr lvl="1"/>
            <a:r>
              <a:rPr lang="en-US" i="1" dirty="0" err="1">
                <a:hlinkClick r:id="rId5"/>
              </a:rPr>
              <a:t>scipy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“Glue”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to control other languages</a:t>
            </a:r>
          </a:p>
          <a:p>
            <a:endParaRPr lang="en-US" dirty="0"/>
          </a:p>
          <a:p>
            <a:r>
              <a:rPr lang="en-US" dirty="0"/>
              <a:t>Great at allowing programmers to quickly pull together a lot of </a:t>
            </a:r>
            <a:r>
              <a:rPr lang="en-US" dirty="0" err="1"/>
              <a:t>apabilities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reality, Python is more than a “glue” language. </a:t>
            </a:r>
          </a:p>
          <a:p>
            <a:pPr lvl="1"/>
            <a:r>
              <a:rPr lang="en-US" dirty="0"/>
              <a:t>Python is behind the scenes in websites, </a:t>
            </a:r>
            <a:r>
              <a:rPr lang="en-US" dirty="0" err="1"/>
              <a:t>geoprocessing</a:t>
            </a:r>
            <a:r>
              <a:rPr lang="en-US" dirty="0"/>
              <a:t> tools, and much more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4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Integrated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can write, test, debug, and run code</a:t>
            </a:r>
          </a:p>
        </p:txBody>
      </p:sp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Default 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idle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618" y="1392783"/>
            <a:ext cx="5069568" cy="521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0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Pyscripter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popular than IDL</a:t>
            </a:r>
          </a:p>
          <a:p>
            <a:endParaRPr lang="en-US" dirty="0"/>
          </a:p>
          <a:p>
            <a:r>
              <a:rPr lang="en-US" dirty="0"/>
              <a:t>Has code completion</a:t>
            </a:r>
          </a:p>
          <a:p>
            <a:endParaRPr lang="en-US" dirty="0"/>
          </a:p>
          <a:p>
            <a:r>
              <a:rPr lang="en-US" dirty="0"/>
              <a:t>Has debugging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https://sourceforge.net/projects/pyscripter/</a:t>
            </a:r>
            <a:endParaRPr lang="en-US" dirty="0"/>
          </a:p>
          <a:p>
            <a:endParaRPr lang="en-US" dirty="0"/>
          </a:p>
        </p:txBody>
      </p:sp>
      <p:pic>
        <p:nvPicPr>
          <p:cNvPr id="2054" name="Picture 6" descr="Image result for pyscrip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51" y="898071"/>
            <a:ext cx="5162570" cy="37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8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248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Basics</vt:lpstr>
      <vt:lpstr>Python</vt:lpstr>
      <vt:lpstr>Advantages to Python</vt:lpstr>
      <vt:lpstr>An Interpreted Language</vt:lpstr>
      <vt:lpstr>“Built-In” Libraries</vt:lpstr>
      <vt:lpstr>A “Glue” Language</vt:lpstr>
      <vt:lpstr>IDE – Integrated Development Environment</vt:lpstr>
      <vt:lpstr>IDLE – Default IDE </vt:lpstr>
      <vt:lpstr>Pyscripter</vt:lpstr>
      <vt:lpstr>Others</vt:lpstr>
      <vt:lpstr>Getting Help</vt:lpstr>
      <vt:lpstr>Arcgis.com</vt:lpstr>
      <vt:lpstr>Google!</vt:lpstr>
      <vt:lpstr>Stack Overflow</vt:lpstr>
      <vt:lpstr>GitHub</vt:lpstr>
      <vt:lpstr>Open Your IDE; Let’s Get Started!</vt:lpstr>
    </vt:vector>
  </TitlesOfParts>
  <Company>Esri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Gregory Brunner</dc:creator>
  <cp:lastModifiedBy>Gregory Brunner</cp:lastModifiedBy>
  <cp:revision>11</cp:revision>
  <dcterms:created xsi:type="dcterms:W3CDTF">2016-12-30T22:13:34Z</dcterms:created>
  <dcterms:modified xsi:type="dcterms:W3CDTF">2017-12-29T14:48:54Z</dcterms:modified>
</cp:coreProperties>
</file>