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8692-72D0-4467-AD8B-56E8C8B3D6A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8A09-BFDA-4153-84B9-88AB3446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nnor-johnson.com/2014/03/20/simple-kriging-in-python/" TargetMode="External"/><Relationship Id="rId2" Type="http://schemas.openxmlformats.org/officeDocument/2006/relationships/hyperlink" Target="http://www.slmpd.org/Crimereports.s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.arcgis.com/en/pro-app/arcpy/geoprocessing_and_python/setting-output-symbology-in-script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340895" y="268874"/>
            <a:ext cx="10515600" cy="9335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Expanding STL Crime Data Analysis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40895" y="1074821"/>
            <a:ext cx="10515600" cy="558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What: I propose expanding the Project 1 </a:t>
            </a:r>
            <a:r>
              <a:rPr lang="en-US" sz="2800" dirty="0" err="1"/>
              <a:t>STL_Crime</a:t>
            </a:r>
            <a:r>
              <a:rPr lang="en-US" sz="2800" dirty="0"/>
              <a:t> Python code to simplify input and make the output more useful for analysis. Specifically: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Make the hard coded input/output variables into parameters and create a simple </a:t>
            </a:r>
            <a:r>
              <a:rPr lang="en-US" dirty="0" err="1"/>
              <a:t>ArcToolbox</a:t>
            </a:r>
            <a:r>
              <a:rPr lang="en-US" dirty="0"/>
              <a:t>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a “Classification” field to combine similar crime “Descriptions” (</a:t>
            </a:r>
            <a:r>
              <a:rPr lang="en-US" dirty="0" err="1"/>
              <a:t>ie</a:t>
            </a:r>
            <a:r>
              <a:rPr lang="en-US" dirty="0"/>
              <a:t>. Combining “LARCENY-SHOPLIFT UNDER $500” with “LARCENY-FROM MTR VEH $500 - $24,999” into “LARCENY)</a:t>
            </a:r>
            <a:endParaRPr lang="en-US" i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Apply Kriging on the output dataset to provide trend data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Attempt to apply a symbology template through Python for a standardized output visualization</a:t>
            </a:r>
          </a:p>
          <a:p>
            <a:pPr algn="l"/>
            <a:r>
              <a:rPr lang="en-US" sz="2800" dirty="0"/>
              <a:t>Why:</a:t>
            </a:r>
          </a:p>
          <a:p>
            <a:pPr lvl="1" algn="l"/>
            <a:r>
              <a:rPr lang="en-US" dirty="0"/>
              <a:t>St Louis Metropolitan Police Department provides monthly crime files in CSV format which readily allow for statistical analysis but lack the native capacity for spatial and trend data analysis.</a:t>
            </a:r>
          </a:p>
          <a:p>
            <a:pPr marL="0" lvl="1" algn="l">
              <a:spcBef>
                <a:spcPts val="300"/>
              </a:spcBef>
            </a:pPr>
            <a:r>
              <a:rPr lang="en-US" sz="2800" dirty="0"/>
              <a:t>How:</a:t>
            </a:r>
          </a:p>
          <a:p>
            <a:pPr marL="514541" lvl="2" indent="-176213" algn="l">
              <a:spcBef>
                <a:spcPts val="300"/>
              </a:spcBef>
              <a:buFont typeface="Arial"/>
              <a:buChar char="•"/>
            </a:pPr>
            <a:r>
              <a:rPr lang="en-US" sz="2100" dirty="0"/>
              <a:t>SLMPD Reports (</a:t>
            </a:r>
            <a:r>
              <a:rPr lang="en-US" sz="2100" dirty="0">
                <a:hlinkClick r:id="rId2"/>
              </a:rPr>
              <a:t>http://www.slmpd.org/Crimereports.shtml</a:t>
            </a:r>
            <a:r>
              <a:rPr lang="en-US" sz="2100" dirty="0"/>
              <a:t>)</a:t>
            </a:r>
          </a:p>
          <a:p>
            <a:pPr marL="514541" lvl="2" indent="-176213" algn="l">
              <a:spcBef>
                <a:spcPts val="300"/>
              </a:spcBef>
              <a:buFont typeface="Arial"/>
              <a:buChar char="•"/>
            </a:pPr>
            <a:r>
              <a:rPr lang="en-US" sz="2100" dirty="0"/>
              <a:t>Kriging (</a:t>
            </a:r>
            <a:r>
              <a:rPr lang="en-US" sz="2100" dirty="0">
                <a:hlinkClick r:id="rId3"/>
              </a:rPr>
              <a:t>http://connor-johnson.com/2014/03/20/</a:t>
            </a:r>
            <a:r>
              <a:rPr lang="en-US" sz="2100">
                <a:hlinkClick r:id="rId3"/>
              </a:rPr>
              <a:t>simple-kriging-in-python/</a:t>
            </a:r>
            <a:r>
              <a:rPr lang="en-US" sz="2100"/>
              <a:t>)</a:t>
            </a:r>
            <a:endParaRPr lang="en-US" sz="2100" dirty="0"/>
          </a:p>
          <a:p>
            <a:pPr marL="514541" lvl="2" indent="-176213" algn="l">
              <a:spcBef>
                <a:spcPts val="300"/>
              </a:spcBef>
              <a:buFont typeface="Arial"/>
              <a:buChar char="•"/>
            </a:pPr>
            <a:r>
              <a:rPr lang="en-US" sz="2100" dirty="0"/>
              <a:t>Symbology (</a:t>
            </a:r>
            <a:r>
              <a:rPr lang="en-US" sz="2100" dirty="0">
                <a:hlinkClick r:id="rId4"/>
              </a:rPr>
              <a:t>https://pro.arcgis.com/en/pro-app/arcpy/geoprocessing_and_python/setting-output-symbology-in-scripts.htm</a:t>
            </a:r>
            <a:r>
              <a:rPr lang="en-US" sz="21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0864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Nixon</dc:creator>
  <cp:lastModifiedBy>Gregory Brunner</cp:lastModifiedBy>
  <cp:revision>9</cp:revision>
  <dcterms:created xsi:type="dcterms:W3CDTF">2017-02-25T15:01:48Z</dcterms:created>
  <dcterms:modified xsi:type="dcterms:W3CDTF">2018-02-05T22:46:13Z</dcterms:modified>
</cp:coreProperties>
</file>