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4061-7C6B-4553-BA72-CDF02361292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105-17C0-417E-841C-A3248490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4061-7C6B-4553-BA72-CDF02361292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105-17C0-417E-841C-A3248490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6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4061-7C6B-4553-BA72-CDF02361292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105-17C0-417E-841C-A3248490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4061-7C6B-4553-BA72-CDF02361292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105-17C0-417E-841C-A3248490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4061-7C6B-4553-BA72-CDF02361292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105-17C0-417E-841C-A3248490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4061-7C6B-4553-BA72-CDF02361292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105-17C0-417E-841C-A3248490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4061-7C6B-4553-BA72-CDF02361292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105-17C0-417E-841C-A3248490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6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4061-7C6B-4553-BA72-CDF02361292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105-17C0-417E-841C-A3248490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9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4061-7C6B-4553-BA72-CDF02361292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105-17C0-417E-841C-A3248490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2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4061-7C6B-4553-BA72-CDF02361292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105-17C0-417E-841C-A3248490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2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4061-7C6B-4553-BA72-CDF02361292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6105-17C0-417E-841C-A3248490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4061-7C6B-4553-BA72-CDF02361292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6105-17C0-417E-841C-A3248490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6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GIS 5090-Final Project: </a:t>
            </a:r>
            <a:br>
              <a:rPr lang="en-US" sz="2400" b="1" dirty="0" smtClean="0"/>
            </a:br>
            <a:r>
              <a:rPr lang="en-US" sz="2400" dirty="0" smtClean="0"/>
              <a:t>Automate analysis of potentially weathered rocks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What:</a:t>
            </a:r>
          </a:p>
          <a:p>
            <a:pPr lvl="1"/>
            <a:r>
              <a:rPr lang="en-US" dirty="0" smtClean="0"/>
              <a:t>Perform analyses on collected data to see potentially how weathered a sample is: I.e. create a classification system that groups analyses into “likely weathered”, “maybe weathered”, “not weathered” based on geochemical anomalies. </a:t>
            </a:r>
          </a:p>
          <a:p>
            <a:r>
              <a:rPr lang="en-US" dirty="0" smtClean="0"/>
              <a:t>Why: </a:t>
            </a:r>
          </a:p>
          <a:p>
            <a:pPr lvl="1"/>
            <a:r>
              <a:rPr lang="en-US" dirty="0" smtClean="0"/>
              <a:t>My thesis project involves analyzing rock samples in a field setting, where surficial weathering can affect accuracy of results. Weathering can systematically change the surficial composition of rocks, and therefore has a unique signature. If I can create a classification scheme for my analyses, plot the anomalies, I may be able to show how useful certain analyses are. </a:t>
            </a:r>
          </a:p>
          <a:p>
            <a:r>
              <a:rPr lang="en-US" dirty="0" smtClean="0"/>
              <a:t>How: </a:t>
            </a:r>
          </a:p>
          <a:p>
            <a:pPr lvl="1"/>
            <a:r>
              <a:rPr lang="en-US" dirty="0" smtClean="0"/>
              <a:t>Make a script/function that takes a table (of geochemical values), and creates a new table that classifies each analysis into a category based on certain compositional ranges</a:t>
            </a:r>
          </a:p>
          <a:p>
            <a:pPr lvl="1"/>
            <a:r>
              <a:rPr lang="en-US" dirty="0" smtClean="0"/>
              <a:t>Attach this to pre-made data points, and perform IDW to create an interpolation of the samples </a:t>
            </a:r>
            <a:r>
              <a:rPr lang="en-US" smtClean="0"/>
              <a:t>in question.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165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GIS 5090-Final Project:  Automate analysis of potentially weathered rocks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Brinkman</dc:creator>
  <cp:lastModifiedBy>Jacob Brinkman</cp:lastModifiedBy>
  <cp:revision>4</cp:revision>
  <dcterms:created xsi:type="dcterms:W3CDTF">2018-03-06T22:40:23Z</dcterms:created>
  <dcterms:modified xsi:type="dcterms:W3CDTF">2018-03-07T22:07:23Z</dcterms:modified>
</cp:coreProperties>
</file>