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D004-0702-4965-99C1-C36C8C45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47FEC-A450-4EEA-B5ED-6B027B635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0AD74-C59C-4326-B018-04ACDF10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F478-A7FE-4748-8BAB-EE5AE3908A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B91BD-1B82-47E2-A968-F5685A15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F23ED-3BE9-49FB-AF73-6DF062CE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DBE2-B177-4BB8-B390-DBDB0555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4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AFE7-2641-4CC6-B449-F3ACE86E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F6563-2E84-4239-8BF3-6854F1907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1128-B1D8-4956-8CB6-342B64C2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F478-A7FE-4748-8BAB-EE5AE3908A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CC09-F2D1-442C-8F1E-685BBFD7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4463-B7F2-4299-AE1B-2EACFF4E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DBE2-B177-4BB8-B390-DBDB0555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0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A9FDF-58EE-4892-B0B6-7B24824CA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EF9B-BA96-4F92-989C-A10A21A2A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818CA-0F33-4EC8-BB12-4A6E8EC4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F478-A7FE-4748-8BAB-EE5AE3908A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3EF5-905A-4CDA-96EB-8CF5A9A1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BA42F-DFCF-47A9-826E-74FD96FA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DBE2-B177-4BB8-B390-DBDB0555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4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E594-DA75-45C4-80DE-9BBC2677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068B-11D9-4587-AC2D-9D8FB3C87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D3841-0AAC-4091-9262-3AEA59A3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F478-A7FE-4748-8BAB-EE5AE3908A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7BA99-29CE-4550-84E4-118F7F9F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2A519-0B79-41DC-8A10-85F5DC58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DBE2-B177-4BB8-B390-DBDB0555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6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67DC-F279-4DF1-A130-8993E3B6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B62F-B68D-4EAA-9179-8399E3119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0D3BE-A49F-48B6-8A58-AAE857AC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F478-A7FE-4748-8BAB-EE5AE3908A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98FA-B7C4-4E01-8B49-477C5258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50E9-310B-41C1-B8A5-ED1DCBF8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DBE2-B177-4BB8-B390-DBDB0555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1C19-EF0C-47C5-B79A-1370B33B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A826-6B38-4EFE-A270-E4447B76E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20FCF-3106-4299-8DD5-572B6013B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0E5E4-8A73-4F5D-800C-417BE32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F478-A7FE-4748-8BAB-EE5AE3908A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F55B5-C991-4F7A-8BB0-F09E93CB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40A9D-FEA0-416C-950B-EB18A310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DBE2-B177-4BB8-B390-DBDB0555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4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CF97-5FF5-4E58-8E43-B93444DE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5FCFA-C34C-4D12-843B-1760294C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28B92-C762-47A6-8BC5-967A2E3D5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936EF-68CB-41C7-AC87-1DF1F3CCF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ECE10-E292-44B2-9B7E-79CDD9885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00E8D-3D20-43F1-907C-D410903F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F478-A7FE-4748-8BAB-EE5AE3908A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E6574-3D36-4787-88A3-39E13EED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B68B2-AB9B-42D0-845E-EC07FC1B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DBE2-B177-4BB8-B390-DBDB0555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9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6E6E-61F8-4BAA-898D-6DB32282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372EB-6126-4497-867E-E132514C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F478-A7FE-4748-8BAB-EE5AE3908A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2F322-539C-402D-9409-4E1691C6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44E80-BD37-4D92-8A56-F8031AF7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DBE2-B177-4BB8-B390-DBDB0555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51B15-1C35-479D-88FB-696E12B5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F478-A7FE-4748-8BAB-EE5AE3908A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E1A538-0A02-47A4-8D01-3FDD289C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B7E0B-236E-4B25-8240-C611E681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DBE2-B177-4BB8-B390-DBDB0555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6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C97A-EDB8-4AC5-938E-CA8B58D6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4D12-DEB6-402F-9CA8-DEB7D6851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43295-2D12-4FBD-A9C7-B52DF1E54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C82EB-061D-4B04-8EC0-1DE606C0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F478-A7FE-4748-8BAB-EE5AE3908A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F82BF-E2E6-4995-838D-22FA7FB0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56BCB-C974-4BD7-BBCE-E158FA1D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DBE2-B177-4BB8-B390-DBDB0555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8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BF31-9E3D-49DC-9344-07DD7926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458F3-2BCD-41BD-9B3A-BA65C6FFF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F992B-1A2A-4F81-A666-32CEE006F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5CB39-06AB-4E5A-B490-B1095D51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F478-A7FE-4748-8BAB-EE5AE3908A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073CD-1279-4A80-B238-2CFA8D03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2E8AB-0EC6-4E86-AD29-4EBA33B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DBE2-B177-4BB8-B390-DBDB0555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7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D9C94-616B-46ED-B7C7-170CB0D6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11BD0-5368-40EF-9C5F-269EC93AD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2CFD7-B58E-4BDF-8968-1F39C49EB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F478-A7FE-4748-8BAB-EE5AE3908AE8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1C8D5-09FC-483A-BE88-CF6F57D56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B6A8-9161-41E7-97D9-988E40F83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9DBE2-B177-4BB8-B390-DBDB05557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9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sktop.arcgis.com/en/arcmap/10.3/tools/data-management-toolbox/select-layer-by-location.htm" TargetMode="External"/><Relationship Id="rId2" Type="http://schemas.openxmlformats.org/officeDocument/2006/relationships/hyperlink" Target="http://pro.arcgis.com/en/pro-app/tool-reference/analysis/buffer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ro.arcgis.com/en/pro-app/tool-reference/data-management/make-feature-layer.htm" TargetMode="External"/><Relationship Id="rId4" Type="http://schemas.openxmlformats.org/officeDocument/2006/relationships/hyperlink" Target="https://pro.arcgis.com/en/pro-app/tool-reference/editing/snap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EE19F7-BF64-4531-8711-93D9CA1A4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524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Snap Point to Line Feature Geoprocessing Tool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2633D6-AD01-4019-AA08-9E3407E5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6" y="785248"/>
            <a:ext cx="11572568" cy="58318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What</a:t>
            </a:r>
            <a:r>
              <a:rPr lang="en-US" dirty="0"/>
              <a:t>: Create a tool to be used in geospatial work in feature data management that automates the process of snapping point features to corresponding line features, within a predetermined distance. A layer will be created of points not snapped so that a technician can manually review. </a:t>
            </a:r>
          </a:p>
          <a:p>
            <a:pPr marL="0" indent="0">
              <a:buNone/>
            </a:pPr>
            <a:r>
              <a:rPr lang="en-US" b="1" dirty="0"/>
              <a:t>Why</a:t>
            </a:r>
            <a:r>
              <a:rPr lang="en-US" dirty="0"/>
              <a:t>:</a:t>
            </a:r>
          </a:p>
          <a:p>
            <a:r>
              <a:rPr lang="en-US" dirty="0"/>
              <a:t>When conflating data, that of different sources will not always coincide or be snapped</a:t>
            </a:r>
          </a:p>
          <a:p>
            <a:r>
              <a:rPr lang="en-US" dirty="0"/>
              <a:t>Certain points need to be snapped to a correlating line feature, like pylons and powerlines or transportation points (culverts, bridges, checkpoints, </a:t>
            </a:r>
            <a:r>
              <a:rPr lang="en-US" dirty="0" err="1"/>
              <a:t>etc</a:t>
            </a:r>
            <a:r>
              <a:rPr lang="en-US" dirty="0"/>
              <a:t>) and roads</a:t>
            </a:r>
          </a:p>
          <a:p>
            <a:r>
              <a:rPr lang="en-US" dirty="0"/>
              <a:t>Snapping points to lines can be a tedious task, especially when there are hundreds to thousands, and need to be addressed per guidelines of a project</a:t>
            </a:r>
          </a:p>
          <a:p>
            <a:pPr marL="0" indent="0">
              <a:buNone/>
            </a:pPr>
            <a:r>
              <a:rPr lang="en-US" b="1" dirty="0"/>
              <a:t>How</a:t>
            </a:r>
            <a:r>
              <a:rPr lang="en-US" dirty="0"/>
              <a:t>:</a:t>
            </a:r>
          </a:p>
          <a:p>
            <a:pPr marL="285750" indent="-285750">
              <a:buFont typeface="+mj-lt"/>
              <a:buAutoNum type="arabicPeriod"/>
            </a:pPr>
            <a:r>
              <a:rPr lang="en-US" dirty="0"/>
              <a:t>Use OpenStreetMap (OSM) data of the St. Louis area that has been manipulated to ensure that features are present that need to be snapped</a:t>
            </a:r>
          </a:p>
          <a:p>
            <a:pPr marL="285750" indent="-285750">
              <a:buFont typeface="+mj-lt"/>
              <a:buAutoNum type="arabicPeriod"/>
            </a:pPr>
            <a:r>
              <a:rPr lang="en-US" dirty="0"/>
              <a:t>Choose input features (lines and points)</a:t>
            </a:r>
          </a:p>
          <a:p>
            <a:pPr marL="285750" indent="-285750">
              <a:buFont typeface="+mj-lt"/>
              <a:buAutoNum type="arabicPeriod"/>
            </a:pPr>
            <a:r>
              <a:rPr lang="en-US" dirty="0"/>
              <a:t>Create buffer around points using </a:t>
            </a:r>
            <a:r>
              <a:rPr lang="en-US" dirty="0" err="1"/>
              <a:t>Buffer_analysis</a:t>
            </a:r>
            <a:r>
              <a:rPr lang="en-US" dirty="0"/>
              <a:t> </a:t>
            </a:r>
            <a:r>
              <a:rPr lang="en-US" sz="2200" dirty="0"/>
              <a:t>(</a:t>
            </a:r>
            <a:r>
              <a:rPr lang="en-US" sz="2200" dirty="0">
                <a:hlinkClick r:id="rId2"/>
              </a:rPr>
              <a:t>http://pro.arcgis.com/en/pro-app/tool-reference/analysis/buffer.htm</a:t>
            </a:r>
            <a:r>
              <a:rPr lang="en-US" sz="2200" dirty="0"/>
              <a:t>)  </a:t>
            </a:r>
          </a:p>
          <a:p>
            <a:pPr marL="285750" indent="-2857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SelectLayerByLocation_management</a:t>
            </a:r>
            <a:r>
              <a:rPr lang="en-US" dirty="0"/>
              <a:t> to select points that are within the buffer and not intersecting a line  </a:t>
            </a:r>
            <a:r>
              <a:rPr lang="en-US" sz="2200" dirty="0"/>
              <a:t>(</a:t>
            </a:r>
            <a:r>
              <a:rPr lang="en-US" sz="2200" dirty="0">
                <a:hlinkClick r:id="rId3"/>
              </a:rPr>
              <a:t>http://desktop.arcgis.com/en/arcmap/10.3/tools/data-management-toolbox/select-layer-by-location.htm</a:t>
            </a:r>
            <a:r>
              <a:rPr lang="en-US" sz="2200" dirty="0"/>
              <a:t>) </a:t>
            </a:r>
          </a:p>
          <a:p>
            <a:pPr marL="285750" indent="-2857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Snap_edit</a:t>
            </a:r>
            <a:r>
              <a:rPr lang="en-US" dirty="0"/>
              <a:t> to snap points to lines </a:t>
            </a:r>
            <a:r>
              <a:rPr lang="en-US" sz="2200" dirty="0"/>
              <a:t>(</a:t>
            </a:r>
            <a:r>
              <a:rPr lang="en-US" sz="2200" dirty="0">
                <a:hlinkClick r:id="rId4"/>
              </a:rPr>
              <a:t>https://pro.arcgis.com/en/pro-app/tool-reference/editing/snap.htm</a:t>
            </a:r>
            <a:r>
              <a:rPr lang="en-US" sz="2200" dirty="0"/>
              <a:t>) </a:t>
            </a:r>
          </a:p>
          <a:p>
            <a:pPr marL="285750" indent="-285750">
              <a:buFont typeface="+mj-lt"/>
              <a:buAutoNum type="arabicPeriod"/>
            </a:pPr>
            <a:r>
              <a:rPr lang="en-US" dirty="0"/>
              <a:t>Create layer with points that were not snapped using </a:t>
            </a:r>
            <a:r>
              <a:rPr lang="en-US" dirty="0" err="1"/>
              <a:t>MakeFeatureLayer_management</a:t>
            </a:r>
            <a:r>
              <a:rPr lang="en-US" dirty="0"/>
              <a:t> </a:t>
            </a:r>
            <a:r>
              <a:rPr lang="en-US" sz="2200" dirty="0"/>
              <a:t>(</a:t>
            </a:r>
            <a:r>
              <a:rPr lang="en-US" sz="2200" dirty="0">
                <a:hlinkClick r:id="rId5"/>
              </a:rPr>
              <a:t>http://pro.arcgis.com/en/pro-app/tool-reference/data-management/make-feature-layer.htm</a:t>
            </a:r>
            <a:r>
              <a:rPr lang="en-US" sz="2200" dirty="0"/>
              <a:t>) </a:t>
            </a:r>
            <a:endParaRPr lang="en-US" dirty="0"/>
          </a:p>
          <a:p>
            <a:pPr marL="285750" indent="-285750">
              <a:buFont typeface="+mj-lt"/>
              <a:buAutoNum type="arabicPeriod"/>
            </a:pPr>
            <a:r>
              <a:rPr lang="en-US" dirty="0"/>
              <a:t>Turn the Python script into ArcGIS tool</a:t>
            </a:r>
          </a:p>
        </p:txBody>
      </p:sp>
    </p:spTree>
    <p:extLst>
      <p:ext uri="{BB962C8B-B14F-4D97-AF65-F5344CB8AC3E}">
        <p14:creationId xmlns:p14="http://schemas.microsoft.com/office/powerpoint/2010/main" val="366240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308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Snap Point to Line Feature Geoprocessing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Tool</dc:title>
  <dc:creator>Lauren Lovato</dc:creator>
  <cp:lastModifiedBy>Lauren Lovato</cp:lastModifiedBy>
  <cp:revision>6</cp:revision>
  <dcterms:created xsi:type="dcterms:W3CDTF">2018-03-07T02:25:08Z</dcterms:created>
  <dcterms:modified xsi:type="dcterms:W3CDTF">2018-03-07T03:08:15Z</dcterms:modified>
</cp:coreProperties>
</file>