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6799" r:id="rId68"/>
  </p:sldMasterIdLst>
  <p:notesMasterIdLst>
    <p:notesMasterId r:id="rId75"/>
  </p:notesMasterIdLst>
  <p:handoutMasterIdLst>
    <p:handoutMasterId r:id="rId76"/>
  </p:handoutMasterIdLst>
  <p:sldIdLst>
    <p:sldId id="587" r:id="rId69"/>
    <p:sldId id="588" r:id="rId70"/>
    <p:sldId id="672" r:id="rId71"/>
    <p:sldId id="261" r:id="rId72"/>
    <p:sldId id="493" r:id="rId73"/>
    <p:sldId id="595" r:id="rId7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0" userDrawn="1">
          <p15:clr>
            <a:srgbClr val="A4A3A4"/>
          </p15:clr>
        </p15:guide>
        <p15:guide id="2" orient="horz" pos="3888" userDrawn="1">
          <p15:clr>
            <a:srgbClr val="A4A3A4"/>
          </p15:clr>
        </p15:guide>
        <p15:guide id="3" pos="576" userDrawn="1">
          <p15:clr>
            <a:srgbClr val="A4A3A4"/>
          </p15:clr>
        </p15:guide>
        <p15:guide id="4" pos="7104" userDrawn="1">
          <p15:clr>
            <a:srgbClr val="A4A3A4"/>
          </p15:clr>
        </p15:guide>
        <p15:guide id="5" pos="431">
          <p15:clr>
            <a:srgbClr val="A4A3A4"/>
          </p15:clr>
        </p15:guide>
        <p15:guide id="6" pos="72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C2"/>
    <a:srgbClr val="E0F4FE"/>
    <a:srgbClr val="0073B4"/>
    <a:srgbClr val="438EB7"/>
    <a:srgbClr val="00B9F2"/>
    <a:srgbClr val="C0E8FF"/>
    <a:srgbClr val="C8EBFF"/>
    <a:srgbClr val="053264"/>
    <a:srgbClr val="7BDBF4"/>
    <a:srgbClr val="8D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21" autoAdjust="0"/>
    <p:restoredTop sz="79508" autoAdjust="0"/>
  </p:normalViewPr>
  <p:slideViewPr>
    <p:cSldViewPr snapToGrid="0" snapToObjects="1" showGuides="1">
      <p:cViewPr varScale="1">
        <p:scale>
          <a:sx n="92" d="100"/>
          <a:sy n="92" d="100"/>
        </p:scale>
        <p:origin x="413" y="67"/>
      </p:cViewPr>
      <p:guideLst>
        <p:guide orient="horz" pos="430"/>
        <p:guide orient="horz" pos="3888"/>
        <p:guide pos="576"/>
        <p:guide pos="7104"/>
        <p:guide pos="431"/>
        <p:guide pos="72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18" d="100"/>
        <a:sy n="31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customXml" Target="../customXml/item63.xml"/><Relationship Id="rId68" Type="http://schemas.openxmlformats.org/officeDocument/2006/relationships/slideMaster" Target="slideMasters/slideMaster1.xml"/><Relationship Id="rId76" Type="http://schemas.openxmlformats.org/officeDocument/2006/relationships/handoutMaster" Target="handoutMasters/handoutMaster1.xml"/><Relationship Id="rId7" Type="http://schemas.openxmlformats.org/officeDocument/2006/relationships/customXml" Target="../customXml/item7.xml"/><Relationship Id="rId71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slide" Target="slides/slide6.xml"/><Relationship Id="rId79" Type="http://schemas.openxmlformats.org/officeDocument/2006/relationships/theme" Target="theme/theme1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slide" Target="slides/slide5.xml"/><Relationship Id="rId78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slide" Target="slides/slide1.xml"/><Relationship Id="rId77" Type="http://schemas.openxmlformats.org/officeDocument/2006/relationships/presProps" Target="presProp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4.xml"/><Relationship Id="rId80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slide" Target="slides/slide2.xml"/><Relationship Id="rId75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4AB64-BB16-014D-AF59-00877FFB5348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ED56D-3A20-2943-930A-2361A9DD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612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5498D241-0AB7-BC44-80E8-F0A20AF46E9E}" type="datetimeFigureOut">
              <a:rPr lang="en-US" smtClean="0"/>
              <a:pPr/>
              <a:t>8/12/2019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3E7143C0-4F23-B545-9533-520B5A87CA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8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Esri</a:t>
            </a:r>
            <a:r>
              <a:rPr lang="en-US" baseline="0" dirty="0"/>
              <a:t> Corporate Template-Dark v3.4</a:t>
            </a:r>
          </a:p>
          <a:p>
            <a:r>
              <a:rPr lang="en-US" baseline="0" dirty="0"/>
              <a:t>16:9 version – January 29, 2017</a:t>
            </a:r>
          </a:p>
          <a:p>
            <a:endParaRPr lang="en-US" baseline="0" dirty="0"/>
          </a:p>
          <a:p>
            <a:r>
              <a:rPr lang="en-US" baseline="0" dirty="0"/>
              <a:t>For more templates, sample files, and icons, see https://compass.esri.com/resources/presentations/Pages/Main.aspx</a:t>
            </a:r>
          </a:p>
          <a:p>
            <a:endParaRPr lang="en-US" baseline="0" dirty="0"/>
          </a:p>
          <a:p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To add footer</a:t>
            </a:r>
            <a:r>
              <a:rPr lang="en-US" sz="1200" b="1" kern="1200" baseline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text in Windows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On the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Home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tab, under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Insert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, click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Text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, and then click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Header and Footer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Click the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Slide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tab, select the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Footer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check box, and then type the footer text that you want.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Click either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Apply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or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Apply to All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endParaRPr lang="en-US" sz="1200" b="0" kern="1200" dirty="0">
              <a:solidFill>
                <a:schemeClr val="tx1"/>
              </a:solidFill>
              <a:latin typeface="Arial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To add footer</a:t>
            </a:r>
            <a:r>
              <a:rPr lang="en-US" sz="1200" b="1" kern="1200" baseline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text on a Mac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On the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View 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menu, select</a:t>
            </a:r>
            <a:r>
              <a:rPr lang="en-US" sz="1200" b="0" kern="1200" baseline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Header and Footer.</a:t>
            </a:r>
            <a:endParaRPr lang="en-US" sz="1200" b="0" kern="1200" dirty="0">
              <a:solidFill>
                <a:schemeClr val="tx1"/>
              </a:solidFill>
              <a:latin typeface="Arial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Select the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Footer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check box and then type the footer text that you want.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Click either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Apply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or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Apply to All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.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	</a:t>
            </a:r>
          </a:p>
          <a:p>
            <a:r>
              <a:rPr lang="en-US" sz="1400" b="1" kern="1200" dirty="0">
                <a:solidFill>
                  <a:schemeClr val="bg2"/>
                </a:solidFill>
                <a:latin typeface="Arial"/>
                <a:ea typeface="+mn-ea"/>
                <a:cs typeface="+mn-cs"/>
              </a:rPr>
              <a:t>If footers don't appear on the slides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	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If footers don't appear on title slides, in the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Header and Footer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dialog box make sure the </a:t>
            </a:r>
            <a:r>
              <a:rPr lang="en-US" sz="12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Don't show on title slide</a:t>
            </a:r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check box is not selected.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If the footers are missing from other slides, the placeholders for these items might have been removed from specific slide layouts or the slide master.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613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57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675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33121" y="2428193"/>
            <a:ext cx="8525773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28801" y="3465218"/>
            <a:ext cx="8534401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of Presenter(s)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91B51-25EE-0147-9293-37E16A70024E}" type="datetime1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40"/>
          <a:stretch/>
        </p:blipFill>
        <p:spPr>
          <a:xfrm>
            <a:off x="10013894" y="572078"/>
            <a:ext cx="1274495" cy="46553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bg>
      <p:bgPr>
        <a:gradFill flip="none" rotWithShape="1">
          <a:gsLst>
            <a:gs pos="100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10"/>
          <p:cNvSpPr/>
          <p:nvPr/>
        </p:nvSpPr>
        <p:spPr bwMode="auto">
          <a:xfrm flipH="1">
            <a:off x="1" y="2"/>
            <a:ext cx="5497956" cy="6865697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8" name="Parallelogram 10"/>
          <p:cNvSpPr/>
          <p:nvPr/>
        </p:nvSpPr>
        <p:spPr bwMode="auto">
          <a:xfrm rot="16200000" flipH="1" flipV="1">
            <a:off x="4707461" y="-626538"/>
            <a:ext cx="277707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icture Placeholder 8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4213" y="1757363"/>
            <a:ext cx="5943600" cy="3343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976871" y="3582548"/>
            <a:ext cx="4527741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76871" y="2348110"/>
            <a:ext cx="4527741" cy="1169551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/>
              <a:t>Click to Edit </a:t>
            </a:r>
            <a:br>
              <a:rPr kumimoji="0" lang="en-US" dirty="0"/>
            </a:br>
            <a:r>
              <a:rPr kumimoji="0" lang="en-US" dirty="0"/>
              <a:t>Demo Title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FA6FB-FDD3-A446-B5AE-30BBE73852D8}" type="datetime1">
              <a:rPr lang="en-US" smtClean="0"/>
              <a:t>8/12/2019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55255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_User Screen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User Screens Title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D0726-017F-9249-8B2E-2A4DDB444ED8}" type="datetime1">
              <a:rPr lang="en-US" smtClean="0"/>
              <a:t>8/12/2019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79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304" y="1990427"/>
            <a:ext cx="10367433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BIG Word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304" y="3467761"/>
            <a:ext cx="10367433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Smaller word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7C214-390A-F944-BF27-73F37F4360F9}" type="datetime1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52500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284" y="2625441"/>
            <a:ext cx="7315200" cy="461665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3683197"/>
            <a:ext cx="73152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/>
              <a:t>Name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25C2B-15EC-3348-B6CD-75D75F51F610}" type="datetime1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32608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s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10"/>
          <p:cNvSpPr/>
          <p:nvPr userDrawn="1"/>
        </p:nvSpPr>
        <p:spPr bwMode="auto">
          <a:xfrm rot="16811740" flipH="1">
            <a:off x="2821442" y="-2136101"/>
            <a:ext cx="6318215" cy="12766191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3826999 w 5497956"/>
              <a:gd name="connsiteY2" fmla="*/ 4279505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5277653"/>
              <a:gd name="connsiteX1" fmla="*/ 5497956 w 5497956"/>
              <a:gd name="connsiteY1" fmla="*/ 0 h 5277653"/>
              <a:gd name="connsiteX2" fmla="*/ 3826999 w 5497956"/>
              <a:gd name="connsiteY2" fmla="*/ 4279505 h 5277653"/>
              <a:gd name="connsiteX3" fmla="*/ 2377650 w 5497956"/>
              <a:gd name="connsiteY3" fmla="*/ 5277653 h 5277653"/>
              <a:gd name="connsiteX4" fmla="*/ 0 w 5497956"/>
              <a:gd name="connsiteY4" fmla="*/ 0 h 5277653"/>
              <a:gd name="connsiteX0" fmla="*/ 0 w 3863432"/>
              <a:gd name="connsiteY0" fmla="*/ 2222226 h 5277653"/>
              <a:gd name="connsiteX1" fmla="*/ 3863432 w 3863432"/>
              <a:gd name="connsiteY1" fmla="*/ 0 h 5277653"/>
              <a:gd name="connsiteX2" fmla="*/ 2192475 w 3863432"/>
              <a:gd name="connsiteY2" fmla="*/ 4279505 h 5277653"/>
              <a:gd name="connsiteX3" fmla="*/ 743126 w 3863432"/>
              <a:gd name="connsiteY3" fmla="*/ 5277653 h 5277653"/>
              <a:gd name="connsiteX4" fmla="*/ 0 w 3863432"/>
              <a:gd name="connsiteY4" fmla="*/ 2222226 h 5277653"/>
              <a:gd name="connsiteX0" fmla="*/ 0 w 4172478"/>
              <a:gd name="connsiteY0" fmla="*/ 1085159 h 4140586"/>
              <a:gd name="connsiteX1" fmla="*/ 4172478 w 4172478"/>
              <a:gd name="connsiteY1" fmla="*/ 0 h 4140586"/>
              <a:gd name="connsiteX2" fmla="*/ 2192475 w 4172478"/>
              <a:gd name="connsiteY2" fmla="*/ 3142438 h 4140586"/>
              <a:gd name="connsiteX3" fmla="*/ 743126 w 4172478"/>
              <a:gd name="connsiteY3" fmla="*/ 4140586 h 4140586"/>
              <a:gd name="connsiteX4" fmla="*/ 0 w 4172478"/>
              <a:gd name="connsiteY4" fmla="*/ 1085159 h 4140586"/>
              <a:gd name="connsiteX0" fmla="*/ 0 w 3868783"/>
              <a:gd name="connsiteY0" fmla="*/ 887305 h 4140586"/>
              <a:gd name="connsiteX1" fmla="*/ 3868783 w 3868783"/>
              <a:gd name="connsiteY1" fmla="*/ 0 h 4140586"/>
              <a:gd name="connsiteX2" fmla="*/ 1888780 w 3868783"/>
              <a:gd name="connsiteY2" fmla="*/ 3142438 h 4140586"/>
              <a:gd name="connsiteX3" fmla="*/ 439431 w 3868783"/>
              <a:gd name="connsiteY3" fmla="*/ 4140586 h 4140586"/>
              <a:gd name="connsiteX4" fmla="*/ 0 w 3868783"/>
              <a:gd name="connsiteY4" fmla="*/ 887305 h 4140586"/>
              <a:gd name="connsiteX0" fmla="*/ 269818 w 4138601"/>
              <a:gd name="connsiteY0" fmla="*/ 887305 h 3536775"/>
              <a:gd name="connsiteX1" fmla="*/ 4138601 w 4138601"/>
              <a:gd name="connsiteY1" fmla="*/ 0 h 3536775"/>
              <a:gd name="connsiteX2" fmla="*/ 2158598 w 4138601"/>
              <a:gd name="connsiteY2" fmla="*/ 3142438 h 3536775"/>
              <a:gd name="connsiteX3" fmla="*/ 0 w 4138601"/>
              <a:gd name="connsiteY3" fmla="*/ 3536775 h 3536775"/>
              <a:gd name="connsiteX4" fmla="*/ 269818 w 4138601"/>
              <a:gd name="connsiteY4" fmla="*/ 887305 h 3536775"/>
              <a:gd name="connsiteX0" fmla="*/ 269818 w 4138601"/>
              <a:gd name="connsiteY0" fmla="*/ 887305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269818 w 4138601"/>
              <a:gd name="connsiteY4" fmla="*/ 887305 h 3635085"/>
              <a:gd name="connsiteX0" fmla="*/ 453784 w 4138601"/>
              <a:gd name="connsiteY0" fmla="*/ 250562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453784 w 4138601"/>
              <a:gd name="connsiteY4" fmla="*/ 250562 h 3635085"/>
              <a:gd name="connsiteX0" fmla="*/ 1391303 w 4138601"/>
              <a:gd name="connsiteY0" fmla="*/ 75768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1391303 w 4138601"/>
              <a:gd name="connsiteY4" fmla="*/ 75768 h 3635085"/>
              <a:gd name="connsiteX0" fmla="*/ 1391303 w 4138601"/>
              <a:gd name="connsiteY0" fmla="*/ 75768 h 3536775"/>
              <a:gd name="connsiteX1" fmla="*/ 4138601 w 4138601"/>
              <a:gd name="connsiteY1" fmla="*/ 0 h 3536775"/>
              <a:gd name="connsiteX2" fmla="*/ 1273242 w 4138601"/>
              <a:gd name="connsiteY2" fmla="*/ 3407480 h 3536775"/>
              <a:gd name="connsiteX3" fmla="*/ 0 w 4138601"/>
              <a:gd name="connsiteY3" fmla="*/ 3536775 h 3536775"/>
              <a:gd name="connsiteX4" fmla="*/ 1391303 w 4138601"/>
              <a:gd name="connsiteY4" fmla="*/ 75768 h 3536775"/>
              <a:gd name="connsiteX0" fmla="*/ 1391303 w 3058684"/>
              <a:gd name="connsiteY0" fmla="*/ 103474 h 3564481"/>
              <a:gd name="connsiteX1" fmla="*/ 3058684 w 3058684"/>
              <a:gd name="connsiteY1" fmla="*/ 0 h 3564481"/>
              <a:gd name="connsiteX2" fmla="*/ 1273242 w 3058684"/>
              <a:gd name="connsiteY2" fmla="*/ 3435186 h 3564481"/>
              <a:gd name="connsiteX3" fmla="*/ 0 w 3058684"/>
              <a:gd name="connsiteY3" fmla="*/ 3564481 h 3564481"/>
              <a:gd name="connsiteX4" fmla="*/ 1391303 w 3058684"/>
              <a:gd name="connsiteY4" fmla="*/ 103474 h 3564481"/>
              <a:gd name="connsiteX0" fmla="*/ 1521436 w 3188817"/>
              <a:gd name="connsiteY0" fmla="*/ 103474 h 3464355"/>
              <a:gd name="connsiteX1" fmla="*/ 3188817 w 3188817"/>
              <a:gd name="connsiteY1" fmla="*/ 0 h 3464355"/>
              <a:gd name="connsiteX2" fmla="*/ 1403375 w 3188817"/>
              <a:gd name="connsiteY2" fmla="*/ 3435186 h 3464355"/>
              <a:gd name="connsiteX3" fmla="*/ 0 w 3188817"/>
              <a:gd name="connsiteY3" fmla="*/ 3464355 h 3464355"/>
              <a:gd name="connsiteX4" fmla="*/ 1521436 w 3188817"/>
              <a:gd name="connsiteY4" fmla="*/ 103474 h 3464355"/>
              <a:gd name="connsiteX0" fmla="*/ 1521436 w 3188817"/>
              <a:gd name="connsiteY0" fmla="*/ 103474 h 3632772"/>
              <a:gd name="connsiteX1" fmla="*/ 3188817 w 3188817"/>
              <a:gd name="connsiteY1" fmla="*/ 0 h 3632772"/>
              <a:gd name="connsiteX2" fmla="*/ 1626674 w 3188817"/>
              <a:gd name="connsiteY2" fmla="*/ 3632772 h 3632772"/>
              <a:gd name="connsiteX3" fmla="*/ 0 w 3188817"/>
              <a:gd name="connsiteY3" fmla="*/ 3464355 h 3632772"/>
              <a:gd name="connsiteX4" fmla="*/ 1521436 w 3188817"/>
              <a:gd name="connsiteY4" fmla="*/ 103474 h 3632772"/>
              <a:gd name="connsiteX0" fmla="*/ 1521436 w 3605461"/>
              <a:gd name="connsiteY0" fmla="*/ 69855 h 3599153"/>
              <a:gd name="connsiteX1" fmla="*/ 3605461 w 3605461"/>
              <a:gd name="connsiteY1" fmla="*/ 0 h 3599153"/>
              <a:gd name="connsiteX2" fmla="*/ 1626674 w 3605461"/>
              <a:gd name="connsiteY2" fmla="*/ 3599153 h 3599153"/>
              <a:gd name="connsiteX3" fmla="*/ 0 w 3605461"/>
              <a:gd name="connsiteY3" fmla="*/ 3430736 h 3599153"/>
              <a:gd name="connsiteX4" fmla="*/ 1521436 w 3605461"/>
              <a:gd name="connsiteY4" fmla="*/ 69855 h 3599153"/>
              <a:gd name="connsiteX0" fmla="*/ 1488157 w 3605461"/>
              <a:gd name="connsiteY0" fmla="*/ 0 h 3645127"/>
              <a:gd name="connsiteX1" fmla="*/ 3605461 w 3605461"/>
              <a:gd name="connsiteY1" fmla="*/ 45974 h 3645127"/>
              <a:gd name="connsiteX2" fmla="*/ 1626674 w 3605461"/>
              <a:gd name="connsiteY2" fmla="*/ 3645127 h 3645127"/>
              <a:gd name="connsiteX3" fmla="*/ 0 w 3605461"/>
              <a:gd name="connsiteY3" fmla="*/ 3476710 h 3645127"/>
              <a:gd name="connsiteX4" fmla="*/ 1488157 w 3605461"/>
              <a:gd name="connsiteY4" fmla="*/ 0 h 3645127"/>
              <a:gd name="connsiteX0" fmla="*/ 1488157 w 3494077"/>
              <a:gd name="connsiteY0" fmla="*/ 138768 h 3783895"/>
              <a:gd name="connsiteX1" fmla="*/ 3494077 w 3494077"/>
              <a:gd name="connsiteY1" fmla="*/ 0 h 3783895"/>
              <a:gd name="connsiteX2" fmla="*/ 1626674 w 3494077"/>
              <a:gd name="connsiteY2" fmla="*/ 3783895 h 3783895"/>
              <a:gd name="connsiteX3" fmla="*/ 0 w 3494077"/>
              <a:gd name="connsiteY3" fmla="*/ 3615478 h 3783895"/>
              <a:gd name="connsiteX4" fmla="*/ 1488157 w 3494077"/>
              <a:gd name="connsiteY4" fmla="*/ 138768 h 3783895"/>
              <a:gd name="connsiteX0" fmla="*/ 1124549 w 3130469"/>
              <a:gd name="connsiteY0" fmla="*/ 138768 h 3783895"/>
              <a:gd name="connsiteX1" fmla="*/ 3130469 w 3130469"/>
              <a:gd name="connsiteY1" fmla="*/ 0 h 3783895"/>
              <a:gd name="connsiteX2" fmla="*/ 1263066 w 3130469"/>
              <a:gd name="connsiteY2" fmla="*/ 3783895 h 3783895"/>
              <a:gd name="connsiteX3" fmla="*/ 0 w 3130469"/>
              <a:gd name="connsiteY3" fmla="*/ 3710249 h 3783895"/>
              <a:gd name="connsiteX4" fmla="*/ 1124549 w 3130469"/>
              <a:gd name="connsiteY4" fmla="*/ 138768 h 3783895"/>
              <a:gd name="connsiteX0" fmla="*/ 1124549 w 2637804"/>
              <a:gd name="connsiteY0" fmla="*/ 122113 h 3767240"/>
              <a:gd name="connsiteX1" fmla="*/ 2637804 w 2637804"/>
              <a:gd name="connsiteY1" fmla="*/ 0 h 3767240"/>
              <a:gd name="connsiteX2" fmla="*/ 1263066 w 2637804"/>
              <a:gd name="connsiteY2" fmla="*/ 3767240 h 3767240"/>
              <a:gd name="connsiteX3" fmla="*/ 0 w 2637804"/>
              <a:gd name="connsiteY3" fmla="*/ 3693594 h 3767240"/>
              <a:gd name="connsiteX4" fmla="*/ 1124549 w 2637804"/>
              <a:gd name="connsiteY4" fmla="*/ 122113 h 3767240"/>
              <a:gd name="connsiteX0" fmla="*/ 1305037 w 2637804"/>
              <a:gd name="connsiteY0" fmla="*/ 0 h 3855679"/>
              <a:gd name="connsiteX1" fmla="*/ 2637804 w 2637804"/>
              <a:gd name="connsiteY1" fmla="*/ 88439 h 3855679"/>
              <a:gd name="connsiteX2" fmla="*/ 1263066 w 2637804"/>
              <a:gd name="connsiteY2" fmla="*/ 3855679 h 3855679"/>
              <a:gd name="connsiteX3" fmla="*/ 0 w 2637804"/>
              <a:gd name="connsiteY3" fmla="*/ 3782033 h 3855679"/>
              <a:gd name="connsiteX4" fmla="*/ 1305037 w 2637804"/>
              <a:gd name="connsiteY4" fmla="*/ 0 h 3855679"/>
              <a:gd name="connsiteX0" fmla="*/ 1264430 w 2637804"/>
              <a:gd name="connsiteY0" fmla="*/ 0 h 3899282"/>
              <a:gd name="connsiteX1" fmla="*/ 2637804 w 2637804"/>
              <a:gd name="connsiteY1" fmla="*/ 132042 h 3899282"/>
              <a:gd name="connsiteX2" fmla="*/ 1263066 w 2637804"/>
              <a:gd name="connsiteY2" fmla="*/ 3899282 h 3899282"/>
              <a:gd name="connsiteX3" fmla="*/ 0 w 2637804"/>
              <a:gd name="connsiteY3" fmla="*/ 3825636 h 3899282"/>
              <a:gd name="connsiteX4" fmla="*/ 1264430 w 2637804"/>
              <a:gd name="connsiteY4" fmla="*/ 0 h 3899282"/>
              <a:gd name="connsiteX0" fmla="*/ 1264430 w 2637804"/>
              <a:gd name="connsiteY0" fmla="*/ 0 h 4163698"/>
              <a:gd name="connsiteX1" fmla="*/ 2637804 w 2637804"/>
              <a:gd name="connsiteY1" fmla="*/ 132042 h 4163698"/>
              <a:gd name="connsiteX2" fmla="*/ 1331152 w 2637804"/>
              <a:gd name="connsiteY2" fmla="*/ 4163698 h 4163698"/>
              <a:gd name="connsiteX3" fmla="*/ 0 w 2637804"/>
              <a:gd name="connsiteY3" fmla="*/ 3825636 h 4163698"/>
              <a:gd name="connsiteX4" fmla="*/ 1264430 w 2637804"/>
              <a:gd name="connsiteY4" fmla="*/ 0 h 4163698"/>
              <a:gd name="connsiteX0" fmla="*/ 1182770 w 2556144"/>
              <a:gd name="connsiteY0" fmla="*/ 0 h 4163698"/>
              <a:gd name="connsiteX1" fmla="*/ 2556144 w 2556144"/>
              <a:gd name="connsiteY1" fmla="*/ 132042 h 4163698"/>
              <a:gd name="connsiteX2" fmla="*/ 1249492 w 2556144"/>
              <a:gd name="connsiteY2" fmla="*/ 4163698 h 4163698"/>
              <a:gd name="connsiteX3" fmla="*/ 0 w 2556144"/>
              <a:gd name="connsiteY3" fmla="*/ 3580706 h 4163698"/>
              <a:gd name="connsiteX4" fmla="*/ 1182770 w 2556144"/>
              <a:gd name="connsiteY4" fmla="*/ 0 h 4163698"/>
              <a:gd name="connsiteX0" fmla="*/ 1182770 w 2556144"/>
              <a:gd name="connsiteY0" fmla="*/ 0 h 3715230"/>
              <a:gd name="connsiteX1" fmla="*/ 2556144 w 2556144"/>
              <a:gd name="connsiteY1" fmla="*/ 132042 h 3715230"/>
              <a:gd name="connsiteX2" fmla="*/ 1481730 w 2556144"/>
              <a:gd name="connsiteY2" fmla="*/ 3715230 h 3715230"/>
              <a:gd name="connsiteX3" fmla="*/ 0 w 2556144"/>
              <a:gd name="connsiteY3" fmla="*/ 3580706 h 3715230"/>
              <a:gd name="connsiteX4" fmla="*/ 1182770 w 2556144"/>
              <a:gd name="connsiteY4" fmla="*/ 0 h 3715230"/>
              <a:gd name="connsiteX0" fmla="*/ 1182770 w 2556144"/>
              <a:gd name="connsiteY0" fmla="*/ 0 h 3745461"/>
              <a:gd name="connsiteX1" fmla="*/ 2556144 w 2556144"/>
              <a:gd name="connsiteY1" fmla="*/ 132042 h 3745461"/>
              <a:gd name="connsiteX2" fmla="*/ 1793329 w 2556144"/>
              <a:gd name="connsiteY2" fmla="*/ 3745461 h 3745461"/>
              <a:gd name="connsiteX3" fmla="*/ 0 w 2556144"/>
              <a:gd name="connsiteY3" fmla="*/ 3580706 h 3745461"/>
              <a:gd name="connsiteX4" fmla="*/ 1182770 w 2556144"/>
              <a:gd name="connsiteY4" fmla="*/ 0 h 3745461"/>
              <a:gd name="connsiteX0" fmla="*/ 810452 w 2556144"/>
              <a:gd name="connsiteY0" fmla="*/ 0 h 3786541"/>
              <a:gd name="connsiteX1" fmla="*/ 2556144 w 2556144"/>
              <a:gd name="connsiteY1" fmla="*/ 173122 h 3786541"/>
              <a:gd name="connsiteX2" fmla="*/ 1793329 w 2556144"/>
              <a:gd name="connsiteY2" fmla="*/ 3786541 h 3786541"/>
              <a:gd name="connsiteX3" fmla="*/ 0 w 2556144"/>
              <a:gd name="connsiteY3" fmla="*/ 3621786 h 3786541"/>
              <a:gd name="connsiteX4" fmla="*/ 810452 w 2556144"/>
              <a:gd name="connsiteY4" fmla="*/ 0 h 3786541"/>
              <a:gd name="connsiteX0" fmla="*/ 810452 w 2490881"/>
              <a:gd name="connsiteY0" fmla="*/ 0 h 3786541"/>
              <a:gd name="connsiteX1" fmla="*/ 2490881 w 2490881"/>
              <a:gd name="connsiteY1" fmla="*/ 479137 h 3786541"/>
              <a:gd name="connsiteX2" fmla="*/ 1793329 w 2490881"/>
              <a:gd name="connsiteY2" fmla="*/ 3786541 h 3786541"/>
              <a:gd name="connsiteX3" fmla="*/ 0 w 2490881"/>
              <a:gd name="connsiteY3" fmla="*/ 3621786 h 3786541"/>
              <a:gd name="connsiteX4" fmla="*/ 810452 w 2490881"/>
              <a:gd name="connsiteY4" fmla="*/ 0 h 3786541"/>
              <a:gd name="connsiteX0" fmla="*/ 750890 w 2490881"/>
              <a:gd name="connsiteY0" fmla="*/ 0 h 3470057"/>
              <a:gd name="connsiteX1" fmla="*/ 2490881 w 2490881"/>
              <a:gd name="connsiteY1" fmla="*/ 162653 h 3470057"/>
              <a:gd name="connsiteX2" fmla="*/ 1793329 w 2490881"/>
              <a:gd name="connsiteY2" fmla="*/ 3470057 h 3470057"/>
              <a:gd name="connsiteX3" fmla="*/ 0 w 2490881"/>
              <a:gd name="connsiteY3" fmla="*/ 3305302 h 3470057"/>
              <a:gd name="connsiteX4" fmla="*/ 750890 w 2490881"/>
              <a:gd name="connsiteY4" fmla="*/ 0 h 3470057"/>
              <a:gd name="connsiteX0" fmla="*/ 761393 w 2490881"/>
              <a:gd name="connsiteY0" fmla="*/ 0 h 3473996"/>
              <a:gd name="connsiteX1" fmla="*/ 2490881 w 2490881"/>
              <a:gd name="connsiteY1" fmla="*/ 166592 h 3473996"/>
              <a:gd name="connsiteX2" fmla="*/ 1793329 w 2490881"/>
              <a:gd name="connsiteY2" fmla="*/ 3473996 h 3473996"/>
              <a:gd name="connsiteX3" fmla="*/ 0 w 2490881"/>
              <a:gd name="connsiteY3" fmla="*/ 3309241 h 3473996"/>
              <a:gd name="connsiteX4" fmla="*/ 761393 w 2490881"/>
              <a:gd name="connsiteY4" fmla="*/ 0 h 3473996"/>
              <a:gd name="connsiteX0" fmla="*/ 756589 w 2486077"/>
              <a:gd name="connsiteY0" fmla="*/ 0 h 3473996"/>
              <a:gd name="connsiteX1" fmla="*/ 2486077 w 2486077"/>
              <a:gd name="connsiteY1" fmla="*/ 166592 h 3473996"/>
              <a:gd name="connsiteX2" fmla="*/ 1788525 w 2486077"/>
              <a:gd name="connsiteY2" fmla="*/ 3473996 h 3473996"/>
              <a:gd name="connsiteX3" fmla="*/ 0 w 2486077"/>
              <a:gd name="connsiteY3" fmla="*/ 3294834 h 3473996"/>
              <a:gd name="connsiteX4" fmla="*/ 756589 w 2486077"/>
              <a:gd name="connsiteY4" fmla="*/ 0 h 3473996"/>
              <a:gd name="connsiteX0" fmla="*/ 740384 w 2469872"/>
              <a:gd name="connsiteY0" fmla="*/ 0 h 3473996"/>
              <a:gd name="connsiteX1" fmla="*/ 2469872 w 2469872"/>
              <a:gd name="connsiteY1" fmla="*/ 166592 h 3473996"/>
              <a:gd name="connsiteX2" fmla="*/ 1772320 w 2469872"/>
              <a:gd name="connsiteY2" fmla="*/ 3473996 h 3473996"/>
              <a:gd name="connsiteX3" fmla="*/ 0 w 2469872"/>
              <a:gd name="connsiteY3" fmla="*/ 3301364 h 3473996"/>
              <a:gd name="connsiteX4" fmla="*/ 740384 w 2469872"/>
              <a:gd name="connsiteY4" fmla="*/ 0 h 3473996"/>
              <a:gd name="connsiteX0" fmla="*/ 740384 w 3180498"/>
              <a:gd name="connsiteY0" fmla="*/ 0 h 3473996"/>
              <a:gd name="connsiteX1" fmla="*/ 3180498 w 3180498"/>
              <a:gd name="connsiteY1" fmla="*/ 240494 h 3473996"/>
              <a:gd name="connsiteX2" fmla="*/ 1772320 w 3180498"/>
              <a:gd name="connsiteY2" fmla="*/ 3473996 h 3473996"/>
              <a:gd name="connsiteX3" fmla="*/ 0 w 3180498"/>
              <a:gd name="connsiteY3" fmla="*/ 3301364 h 3473996"/>
              <a:gd name="connsiteX4" fmla="*/ 740384 w 3180498"/>
              <a:gd name="connsiteY4" fmla="*/ 0 h 3473996"/>
              <a:gd name="connsiteX0" fmla="*/ 736813 w 3180498"/>
              <a:gd name="connsiteY0" fmla="*/ 0 h 3472657"/>
              <a:gd name="connsiteX1" fmla="*/ 3180498 w 3180498"/>
              <a:gd name="connsiteY1" fmla="*/ 239155 h 3472657"/>
              <a:gd name="connsiteX2" fmla="*/ 1772320 w 3180498"/>
              <a:gd name="connsiteY2" fmla="*/ 3472657 h 3472657"/>
              <a:gd name="connsiteX3" fmla="*/ 0 w 3180498"/>
              <a:gd name="connsiteY3" fmla="*/ 3300025 h 3472657"/>
              <a:gd name="connsiteX4" fmla="*/ 736813 w 3180498"/>
              <a:gd name="connsiteY4" fmla="*/ 0 h 3472657"/>
              <a:gd name="connsiteX0" fmla="*/ 736813 w 3187641"/>
              <a:gd name="connsiteY0" fmla="*/ 0 h 3472657"/>
              <a:gd name="connsiteX1" fmla="*/ 3187641 w 3187641"/>
              <a:gd name="connsiteY1" fmla="*/ 236478 h 3472657"/>
              <a:gd name="connsiteX2" fmla="*/ 1772320 w 3187641"/>
              <a:gd name="connsiteY2" fmla="*/ 3472657 h 3472657"/>
              <a:gd name="connsiteX3" fmla="*/ 0 w 3187641"/>
              <a:gd name="connsiteY3" fmla="*/ 3300025 h 3472657"/>
              <a:gd name="connsiteX4" fmla="*/ 736813 w 3187641"/>
              <a:gd name="connsiteY4" fmla="*/ 0 h 347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7641" h="3472657">
                <a:moveTo>
                  <a:pt x="736813" y="0"/>
                </a:moveTo>
                <a:lnTo>
                  <a:pt x="3187641" y="236478"/>
                </a:lnTo>
                <a:lnTo>
                  <a:pt x="1772320" y="3472657"/>
                </a:lnTo>
                <a:lnTo>
                  <a:pt x="0" y="3300025"/>
                </a:lnTo>
                <a:lnTo>
                  <a:pt x="736813" y="0"/>
                </a:lnTo>
                <a:close/>
              </a:path>
            </a:pathLst>
          </a:custGeom>
          <a:gradFill flip="none" rotWithShape="1">
            <a:gsLst>
              <a:gs pos="98000">
                <a:srgbClr val="053264"/>
              </a:gs>
              <a:gs pos="51000">
                <a:srgbClr val="027FB5"/>
              </a:gs>
              <a:gs pos="0">
                <a:srgbClr val="00B9F2"/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Parallelogram 10"/>
          <p:cNvSpPr/>
          <p:nvPr/>
        </p:nvSpPr>
        <p:spPr bwMode="auto">
          <a:xfrm rot="5400000" flipV="1">
            <a:off x="5295901" y="-38098"/>
            <a:ext cx="160019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gradFill flip="none" rotWithShape="1">
            <a:gsLst>
              <a:gs pos="100000">
                <a:srgbClr val="00B9F2"/>
              </a:gs>
              <a:gs pos="10000">
                <a:srgbClr val="053264"/>
              </a:gs>
            </a:gsLst>
            <a:lin ang="378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008" y="2489995"/>
            <a:ext cx="6073985" cy="1878011"/>
          </a:xfrm>
          <a:prstGeom prst="rect">
            <a:avLst/>
          </a:prstGeom>
        </p:spPr>
      </p:pic>
      <p:sp>
        <p:nvSpPr>
          <p:cNvPr id="12" name="Parallelogram 10"/>
          <p:cNvSpPr/>
          <p:nvPr userDrawn="1"/>
        </p:nvSpPr>
        <p:spPr bwMode="auto">
          <a:xfrm rot="5400000" flipH="1">
            <a:off x="5320618" y="-642728"/>
            <a:ext cx="1555939" cy="12227867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2777078"/>
              <a:gd name="connsiteY0" fmla="*/ 35863 h 12227861"/>
              <a:gd name="connsiteX1" fmla="*/ 2358932 w 2777078"/>
              <a:gd name="connsiteY1" fmla="*/ 0 h 12227861"/>
              <a:gd name="connsiteX2" fmla="*/ 2777078 w 2777078"/>
              <a:gd name="connsiteY2" fmla="*/ 12227861 h 12227861"/>
              <a:gd name="connsiteX3" fmla="*/ 0 w 2777078"/>
              <a:gd name="connsiteY3" fmla="*/ 12227861 h 12227861"/>
              <a:gd name="connsiteX4" fmla="*/ 1085273 w 2777078"/>
              <a:gd name="connsiteY4" fmla="*/ 35863 h 12227861"/>
              <a:gd name="connsiteX0" fmla="*/ 273578 w 1965383"/>
              <a:gd name="connsiteY0" fmla="*/ 35863 h 12245793"/>
              <a:gd name="connsiteX1" fmla="*/ 1547237 w 1965383"/>
              <a:gd name="connsiteY1" fmla="*/ 0 h 12245793"/>
              <a:gd name="connsiteX2" fmla="*/ 1965383 w 1965383"/>
              <a:gd name="connsiteY2" fmla="*/ 12227861 h 12245793"/>
              <a:gd name="connsiteX3" fmla="*/ 0 w 1965383"/>
              <a:gd name="connsiteY3" fmla="*/ 12245793 h 12245793"/>
              <a:gd name="connsiteX4" fmla="*/ 273578 w 1965383"/>
              <a:gd name="connsiteY4" fmla="*/ 35863 h 12245793"/>
              <a:gd name="connsiteX0" fmla="*/ 0 w 2257531"/>
              <a:gd name="connsiteY0" fmla="*/ 17934 h 12245793"/>
              <a:gd name="connsiteX1" fmla="*/ 1839385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257531"/>
              <a:gd name="connsiteY0" fmla="*/ 17934 h 12245793"/>
              <a:gd name="connsiteX1" fmla="*/ 1445837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134547"/>
              <a:gd name="connsiteY0" fmla="*/ 17934 h 12245793"/>
              <a:gd name="connsiteX1" fmla="*/ 1445837 w 2134547"/>
              <a:gd name="connsiteY1" fmla="*/ 0 h 12245793"/>
              <a:gd name="connsiteX2" fmla="*/ 2134547 w 2134547"/>
              <a:gd name="connsiteY2" fmla="*/ 12209931 h 12245793"/>
              <a:gd name="connsiteX3" fmla="*/ 292148 w 2134547"/>
              <a:gd name="connsiteY3" fmla="*/ 12245793 h 12245793"/>
              <a:gd name="connsiteX4" fmla="*/ 0 w 2134547"/>
              <a:gd name="connsiteY4" fmla="*/ 17934 h 12245793"/>
              <a:gd name="connsiteX0" fmla="*/ 0 w 2134547"/>
              <a:gd name="connsiteY0" fmla="*/ 17934 h 12227867"/>
              <a:gd name="connsiteX1" fmla="*/ 1445837 w 2134547"/>
              <a:gd name="connsiteY1" fmla="*/ 0 h 12227867"/>
              <a:gd name="connsiteX2" fmla="*/ 2134547 w 2134547"/>
              <a:gd name="connsiteY2" fmla="*/ 12209931 h 12227867"/>
              <a:gd name="connsiteX3" fmla="*/ 242953 w 2134547"/>
              <a:gd name="connsiteY3" fmla="*/ 12227867 h 12227867"/>
              <a:gd name="connsiteX4" fmla="*/ 0 w 2134547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42953 w 2134546"/>
              <a:gd name="connsiteY3" fmla="*/ 12227867 h 12227867"/>
              <a:gd name="connsiteX4" fmla="*/ 0 w 2134546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34590 w 2134546"/>
              <a:gd name="connsiteY3" fmla="*/ 12227867 h 12227867"/>
              <a:gd name="connsiteX4" fmla="*/ 0 w 2134546"/>
              <a:gd name="connsiteY4" fmla="*/ 17934 h 1222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546" h="12227867">
                <a:moveTo>
                  <a:pt x="0" y="17934"/>
                </a:moveTo>
                <a:lnTo>
                  <a:pt x="1445837" y="0"/>
                </a:lnTo>
                <a:lnTo>
                  <a:pt x="2134546" y="12222126"/>
                </a:lnTo>
                <a:lnTo>
                  <a:pt x="234590" y="12227867"/>
                </a:lnTo>
                <a:lnTo>
                  <a:pt x="0" y="17934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6" name="Parallelogram 10"/>
          <p:cNvSpPr/>
          <p:nvPr userDrawn="1"/>
        </p:nvSpPr>
        <p:spPr bwMode="auto">
          <a:xfrm rot="5400000" flipH="1">
            <a:off x="4922486" y="-4888259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3" name="Parallelogram 10"/>
          <p:cNvSpPr/>
          <p:nvPr userDrawn="1"/>
        </p:nvSpPr>
        <p:spPr bwMode="auto">
          <a:xfrm rot="5400000" flipH="1">
            <a:off x="5083850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9" name="Parallelogram 10"/>
          <p:cNvSpPr/>
          <p:nvPr userDrawn="1"/>
        </p:nvSpPr>
        <p:spPr bwMode="auto">
          <a:xfrm rot="16200000">
            <a:off x="4904554" y="-454481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 userDrawn="1"/>
        </p:nvSpPr>
        <p:spPr bwMode="auto">
          <a:xfrm rot="5400000" flipV="1">
            <a:off x="5083849" y="-268081"/>
            <a:ext cx="2024302" cy="12227861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624568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EFD86-78C4-084A-B0B5-04A7A3431B39}" type="datetime1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2625" y="682625"/>
            <a:ext cx="10826496" cy="369332"/>
          </a:xfrm>
        </p:spPr>
        <p:txBody>
          <a:bodyPr/>
          <a:lstStyle>
            <a:lvl1pPr>
              <a:defRPr lang="en-US" sz="2400" b="1" kern="1200" spc="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2625" y="1097309"/>
            <a:ext cx="10826496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4"/>
            <a:ext cx="10369296" cy="34274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DF95B-0B80-6A4D-A813-6F9D9F38EBA2}" type="datetime1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10369296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7263" y="6177085"/>
            <a:ext cx="10826495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Click to Edit Tagline (optional)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5AC9-5819-304B-AB8A-EC561A98EE59}" type="datetime1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97309"/>
            <a:ext cx="10826496" cy="246221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rgbClr val="94E6FF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 dirty="0"/>
              <a:t>Click to Edit Subtitle (optional)</a:t>
            </a:r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10826496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chemeClr val="tx2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 dirty="0"/>
              <a:t>Click to Edit Tagline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>
              <a:ea typeface="+mn-ea"/>
              <a:cs typeface="+mn-cs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F111-1245-FB4C-ACB7-129F68E66232}" type="datetime1">
              <a:rPr lang="en-US" smtClean="0"/>
              <a:t>8/12/2019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73994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21C6-642C-6F4C-B53C-06F3F35CEF14}" type="datetime1">
              <a:rPr lang="en-US" smtClean="0"/>
              <a:t>8/12/2019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E3BE2-FFFE-0B46-AE5A-CBB4C5FEC6FC}" type="datetime1">
              <a:rPr lang="en-US" smtClean="0"/>
              <a:t>8/12/2019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994C-B8B3-A740-949B-C8D716F26A7F}" type="datetime1">
              <a:rPr lang="en-US" smtClean="0"/>
              <a:t>8/12/2019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10"/>
          <p:cNvSpPr/>
          <p:nvPr/>
        </p:nvSpPr>
        <p:spPr bwMode="auto">
          <a:xfrm flipV="1">
            <a:off x="8866909" y="0"/>
            <a:ext cx="3325091" cy="6865698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/>
        </p:nvSpPr>
        <p:spPr bwMode="auto">
          <a:xfrm rot="5400000" flipH="1">
            <a:off x="5083849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2" name="Parallelogram 10"/>
          <p:cNvSpPr/>
          <p:nvPr/>
        </p:nvSpPr>
        <p:spPr bwMode="auto">
          <a:xfrm rot="16200000" flipH="1" flipV="1">
            <a:off x="5083850" y="-250150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1" y="3512743"/>
            <a:ext cx="8221903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732670"/>
            <a:ext cx="8683723" cy="738664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4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/>
              <a:t>Click to Edit Section Title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7F20F-8413-1548-BF61-558511100DB7}" type="datetime1">
              <a:rPr lang="en-US" smtClean="0"/>
              <a:t>8/12/2019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856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95000">
              <a:srgbClr val="053264"/>
            </a:gs>
            <a:gs pos="0">
              <a:srgbClr val="00B9F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36933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10361957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7E69C-4D79-BB49-9350-1FEE210EB4F7}" type="datetime1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800" r:id="rId1"/>
    <p:sldLayoutId id="2147486801" r:id="rId2"/>
    <p:sldLayoutId id="2147486802" r:id="rId3"/>
    <p:sldLayoutId id="2147486803" r:id="rId4"/>
    <p:sldLayoutId id="2147486804" r:id="rId5"/>
    <p:sldLayoutId id="2147486805" r:id="rId6"/>
    <p:sldLayoutId id="2147486806" r:id="rId7"/>
    <p:sldLayoutId id="2147486807" r:id="rId8"/>
    <p:sldLayoutId id="2147486808" r:id="rId9"/>
    <p:sldLayoutId id="2147486809" r:id="rId10"/>
    <p:sldLayoutId id="2147486810" r:id="rId11"/>
    <p:sldLayoutId id="2147486811" r:id="rId12"/>
    <p:sldLayoutId id="2147486812" r:id="rId13"/>
    <p:sldLayoutId id="2147486816" r:id="rId14"/>
  </p:sldLayoutIdLst>
  <p:transition spd="med">
    <p:fade/>
  </p:transition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Arial"/>
        <a:buChar char="•"/>
        <a:defRPr sz="2000" b="1" kern="1200">
          <a:solidFill>
            <a:schemeClr val="tx1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800" b="1" kern="1200">
          <a:solidFill>
            <a:schemeClr val="tx1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600" b="1" kern="1200">
          <a:solidFill>
            <a:schemeClr val="tx1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Coordinate System (ICS) Basics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08192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ICS is for Oblique Imagery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For vertical imagery it is acceptable to bring the image to the map</a:t>
            </a:r>
          </a:p>
          <a:p>
            <a:r>
              <a:rPr lang="en-US" dirty="0"/>
              <a:t>For oblique imagery you want to bring the map to the image</a:t>
            </a:r>
          </a:p>
          <a:p>
            <a:pPr lvl="1"/>
            <a:r>
              <a:rPr lang="en-US" dirty="0"/>
              <a:t>Oblique imagery distorts badly when you orthorectify it</a:t>
            </a:r>
          </a:p>
          <a:p>
            <a:pPr lvl="1"/>
            <a:r>
              <a:rPr lang="en-US" dirty="0"/>
              <a:t>The image in the ICS is referred to as the “focus image”</a:t>
            </a:r>
          </a:p>
          <a:p>
            <a:pPr lvl="1"/>
            <a:r>
              <a:rPr lang="en-US" dirty="0"/>
              <a:t>Vector data will easily transform to the focus image </a:t>
            </a:r>
          </a:p>
          <a:p>
            <a:pPr lvl="1"/>
            <a:r>
              <a:rPr lang="en-US" dirty="0"/>
              <a:t>Other imagery will transform into the focus image geometry, but be distorted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20719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3FC44-2F92-0D4E-A927-4C76F85BD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AE647-234E-0142-A338-00E9F8E4204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75039" y="1484216"/>
            <a:ext cx="4756825" cy="1543436"/>
          </a:xfrm>
        </p:spPr>
        <p:txBody>
          <a:bodyPr/>
          <a:lstStyle/>
          <a:p>
            <a:r>
              <a:rPr lang="en-US" sz="1800" b="0" dirty="0"/>
              <a:t>Image space </a:t>
            </a:r>
          </a:p>
          <a:p>
            <a:pPr lvl="1"/>
            <a:r>
              <a:rPr lang="en-US" sz="1600" b="0" dirty="0"/>
              <a:t>Move between Image Space and Map Space</a:t>
            </a:r>
          </a:p>
          <a:p>
            <a:pPr lvl="1"/>
            <a:r>
              <a:rPr lang="en-US" sz="1600" b="0" dirty="0"/>
              <a:t>Align feature data and other imagery</a:t>
            </a:r>
          </a:p>
          <a:p>
            <a:pPr lvl="1"/>
            <a:r>
              <a:rPr lang="en-US" sz="1600" b="0" dirty="0"/>
              <a:t>Edit in Image Space</a:t>
            </a:r>
          </a:p>
          <a:p>
            <a:pPr marL="0" indent="0">
              <a:buNone/>
            </a:pPr>
            <a:endParaRPr lang="en-US" sz="1800" b="0" dirty="0"/>
          </a:p>
          <a:p>
            <a:pPr marL="0" indent="0">
              <a:buNone/>
            </a:pPr>
            <a:endParaRPr lang="en-US" sz="1800" b="0" dirty="0"/>
          </a:p>
          <a:p>
            <a:pPr marL="0" indent="0">
              <a:buNone/>
            </a:pPr>
            <a:endParaRPr lang="en-US" sz="1800" b="0" dirty="0"/>
          </a:p>
        </p:txBody>
      </p:sp>
      <p:sp>
        <p:nvSpPr>
          <p:cNvPr id="5" name="Title 1">
            <a:extLst/>
          </p:cNvPr>
          <p:cNvSpPr txBox="1">
            <a:spLocks/>
          </p:cNvSpPr>
          <p:nvPr/>
        </p:nvSpPr>
        <p:spPr>
          <a:xfrm>
            <a:off x="682753" y="1052941"/>
            <a:ext cx="10826496" cy="276999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sz="1800" b="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Capabilities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FA9DA8-B486-4AA9-9A85-FF64D466E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639" y="225661"/>
            <a:ext cx="4558513" cy="31465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B949CA-DEE3-4AC8-97DA-B64832D84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8639" y="3503881"/>
            <a:ext cx="4558513" cy="31465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EFC0FD-079B-4A7B-920E-F5226E5F1190}"/>
              </a:ext>
            </a:extLst>
          </p:cNvPr>
          <p:cNvSpPr txBox="1"/>
          <p:nvPr/>
        </p:nvSpPr>
        <p:spPr>
          <a:xfrm>
            <a:off x="7527458" y="3597905"/>
            <a:ext cx="2194670" cy="538837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b="1" dirty="0">
                <a:ea typeface="+mn-ea"/>
                <a:cs typeface="+mn-cs"/>
              </a:rPr>
              <a:t>Image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6EDB5-DD57-44D4-8CD3-E0D28480D478}"/>
              </a:ext>
            </a:extLst>
          </p:cNvPr>
          <p:cNvSpPr txBox="1"/>
          <p:nvPr/>
        </p:nvSpPr>
        <p:spPr>
          <a:xfrm>
            <a:off x="7527458" y="290947"/>
            <a:ext cx="1857984" cy="476655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b="1" dirty="0"/>
              <a:t>Map</a:t>
            </a:r>
            <a:r>
              <a:rPr lang="en-US" b="1" dirty="0">
                <a:ea typeface="+mn-ea"/>
                <a:cs typeface="+mn-cs"/>
              </a:rPr>
              <a:t> Space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D2377B-8495-4438-9A12-4F1F20FF759E}"/>
              </a:ext>
            </a:extLst>
          </p:cNvPr>
          <p:cNvSpPr txBox="1"/>
          <p:nvPr/>
        </p:nvSpPr>
        <p:spPr>
          <a:xfrm>
            <a:off x="3333809" y="2966937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324058-D07D-4D32-AAC7-2A407FF06654}"/>
              </a:ext>
            </a:extLst>
          </p:cNvPr>
          <p:cNvSpPr txBox="1"/>
          <p:nvPr/>
        </p:nvSpPr>
        <p:spPr>
          <a:xfrm>
            <a:off x="892165" y="5505856"/>
            <a:ext cx="774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GCS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0ECAF4-9CA7-4A41-99FA-9B9F702444BC}"/>
              </a:ext>
            </a:extLst>
          </p:cNvPr>
          <p:cNvSpPr txBox="1"/>
          <p:nvPr/>
        </p:nvSpPr>
        <p:spPr>
          <a:xfrm>
            <a:off x="5532260" y="5496127"/>
            <a:ext cx="736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PCS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8EE24A-1009-429B-AEDC-DD28E83401E6}"/>
              </a:ext>
            </a:extLst>
          </p:cNvPr>
          <p:cNvCxnSpPr/>
          <p:nvPr/>
        </p:nvCxnSpPr>
        <p:spPr>
          <a:xfrm>
            <a:off x="3839645" y="3667327"/>
            <a:ext cx="1498060" cy="1828800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9824E79-BEB4-42C0-910A-75E76E53DB85}"/>
              </a:ext>
            </a:extLst>
          </p:cNvPr>
          <p:cNvSpPr txBox="1"/>
          <p:nvPr/>
        </p:nvSpPr>
        <p:spPr>
          <a:xfrm rot="3069738">
            <a:off x="3479723" y="4474722"/>
            <a:ext cx="1771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to Ground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42CD72-8BFD-46DF-ADD3-2922C9310C2C}"/>
              </a:ext>
            </a:extLst>
          </p:cNvPr>
          <p:cNvCxnSpPr/>
          <p:nvPr/>
        </p:nvCxnSpPr>
        <p:spPr>
          <a:xfrm>
            <a:off x="4254692" y="3401438"/>
            <a:ext cx="1498060" cy="1828800"/>
          </a:xfrm>
          <a:prstGeom prst="straightConnector1">
            <a:avLst/>
          </a:prstGeom>
          <a:ln w="8255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776E5C0-E4D0-48AE-AB5E-6B27D153CAD1}"/>
              </a:ext>
            </a:extLst>
          </p:cNvPr>
          <p:cNvSpPr txBox="1"/>
          <p:nvPr/>
        </p:nvSpPr>
        <p:spPr>
          <a:xfrm rot="3038532">
            <a:off x="4228751" y="3891064"/>
            <a:ext cx="176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 to image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88A328-0B71-4E47-8F0B-33349A7FD4EE}"/>
              </a:ext>
            </a:extLst>
          </p:cNvPr>
          <p:cNvCxnSpPr/>
          <p:nvPr/>
        </p:nvCxnSpPr>
        <p:spPr>
          <a:xfrm flipH="1">
            <a:off x="1803321" y="3644630"/>
            <a:ext cx="1498060" cy="1828800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5EA6FA5-3646-4907-971D-3BF845F3C833}"/>
              </a:ext>
            </a:extLst>
          </p:cNvPr>
          <p:cNvSpPr txBox="1"/>
          <p:nvPr/>
        </p:nvSpPr>
        <p:spPr>
          <a:xfrm rot="18530262" flipH="1">
            <a:off x="1929782" y="4383934"/>
            <a:ext cx="1771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to Ground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49AF5E9-9239-4554-BA0C-AAD68601BBDA}"/>
              </a:ext>
            </a:extLst>
          </p:cNvPr>
          <p:cNvCxnSpPr/>
          <p:nvPr/>
        </p:nvCxnSpPr>
        <p:spPr>
          <a:xfrm flipH="1">
            <a:off x="1440155" y="3320375"/>
            <a:ext cx="1498060" cy="1828800"/>
          </a:xfrm>
          <a:prstGeom prst="straightConnector1">
            <a:avLst/>
          </a:prstGeom>
          <a:ln w="8255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8DAD61F-891B-48AB-A277-C7BA8203A09F}"/>
              </a:ext>
            </a:extLst>
          </p:cNvPr>
          <p:cNvSpPr txBox="1"/>
          <p:nvPr/>
        </p:nvSpPr>
        <p:spPr>
          <a:xfrm rot="18561468" flipH="1">
            <a:off x="1015380" y="4024010"/>
            <a:ext cx="176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 to image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12056BF-92B4-411D-90A5-EBB9554206A6}"/>
              </a:ext>
            </a:extLst>
          </p:cNvPr>
          <p:cNvSpPr/>
          <p:nvPr/>
        </p:nvSpPr>
        <p:spPr>
          <a:xfrm>
            <a:off x="2789059" y="4426085"/>
            <a:ext cx="1507787" cy="1079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Xform</a:t>
            </a:r>
            <a:endParaRPr lang="en-US" dirty="0"/>
          </a:p>
          <a:p>
            <a:pPr algn="ctr"/>
            <a:r>
              <a:rPr lang="en-US" dirty="0"/>
              <a:t>libraries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C0C5E9-83AD-4B8E-85C1-8A8F1EDBFBB1}"/>
              </a:ext>
            </a:extLst>
          </p:cNvPr>
          <p:cNvSpPr txBox="1"/>
          <p:nvPr/>
        </p:nvSpPr>
        <p:spPr>
          <a:xfrm rot="2945886">
            <a:off x="3801748" y="4221804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3D (requires DEM)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5C868C-545E-4E19-855D-E6E16EC4A302}"/>
              </a:ext>
            </a:extLst>
          </p:cNvPr>
          <p:cNvSpPr txBox="1"/>
          <p:nvPr/>
        </p:nvSpPr>
        <p:spPr>
          <a:xfrm rot="18585446">
            <a:off x="1454139" y="4199108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3D (requires DEM)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8A35EA8-859A-40B5-AD07-CFADE31546F2}"/>
              </a:ext>
            </a:extLst>
          </p:cNvPr>
          <p:cNvCxnSpPr/>
          <p:nvPr/>
        </p:nvCxnSpPr>
        <p:spPr>
          <a:xfrm flipH="1">
            <a:off x="2263763" y="5651769"/>
            <a:ext cx="2655652" cy="2"/>
          </a:xfrm>
          <a:prstGeom prst="straightConnector1">
            <a:avLst/>
          </a:prstGeom>
          <a:ln w="8255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F85BEFD-8392-4804-A2D0-C72EF71D1753}"/>
              </a:ext>
            </a:extLst>
          </p:cNvPr>
          <p:cNvCxnSpPr/>
          <p:nvPr/>
        </p:nvCxnSpPr>
        <p:spPr>
          <a:xfrm>
            <a:off x="2192427" y="6066816"/>
            <a:ext cx="2655652" cy="2"/>
          </a:xfrm>
          <a:prstGeom prst="straightConnector1">
            <a:avLst/>
          </a:prstGeom>
          <a:ln w="8255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1665611-2FFF-4D27-B1DE-33834E0790B5}"/>
              </a:ext>
            </a:extLst>
          </p:cNvPr>
          <p:cNvSpPr txBox="1"/>
          <p:nvPr/>
        </p:nvSpPr>
        <p:spPr>
          <a:xfrm>
            <a:off x="3304624" y="566149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2D</a:t>
            </a:r>
          </a:p>
        </p:txBody>
      </p:sp>
    </p:spTree>
    <p:extLst>
      <p:ext uri="{BB962C8B-B14F-4D97-AF65-F5344CB8AC3E}">
        <p14:creationId xmlns:p14="http://schemas.microsoft.com/office/powerpoint/2010/main" val="137269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0" grpId="0"/>
      <p:bldP spid="12" grpId="0"/>
      <p:bldP spid="13" grpId="0"/>
      <p:bldP spid="15" grpId="0"/>
      <p:bldP spid="17" grpId="0"/>
      <p:bldP spid="19" grpId="0"/>
      <p:bldP spid="21" grpId="0"/>
      <p:bldP spid="22" grpId="0" animBg="1"/>
      <p:bldP spid="23" grpId="0"/>
      <p:bldP spid="24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75000"/>
              </a:schemeClr>
            </a:gs>
            <a:gs pos="0">
              <a:schemeClr val="bg2">
                <a:lumMod val="60000"/>
                <a:lumOff val="4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462"/>
          </a:xfrm>
        </p:spPr>
        <p:txBody>
          <a:bodyPr>
            <a:normAutofit/>
          </a:bodyPr>
          <a:lstStyle/>
          <a:p>
            <a:r>
              <a:rPr lang="en-US" sz="3600" dirty="0"/>
              <a:t>Image-Map layer geometric relationships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5876406" y="4271758"/>
            <a:ext cx="3410642" cy="710697"/>
            <a:chOff x="4927600" y="4641410"/>
            <a:chExt cx="3410642" cy="710697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4927600" y="5338527"/>
              <a:ext cx="3410642" cy="91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4927600" y="5291917"/>
              <a:ext cx="0" cy="601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5091065" y="5060887"/>
              <a:ext cx="863" cy="2912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5251010" y="4834550"/>
              <a:ext cx="2480" cy="5175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5410954" y="4747034"/>
              <a:ext cx="4097" cy="6050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5573917" y="4641410"/>
              <a:ext cx="2695" cy="7106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 flipV="1">
              <a:off x="5735909" y="4935145"/>
              <a:ext cx="2263" cy="4169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5896824" y="5094083"/>
              <a:ext cx="2910" cy="25802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 flipV="1">
              <a:off x="6059786" y="5175564"/>
              <a:ext cx="1509" cy="1765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6225766" y="5115208"/>
              <a:ext cx="2372" cy="2293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6388729" y="5151422"/>
              <a:ext cx="971" cy="1931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6551261" y="5051834"/>
              <a:ext cx="430" cy="2927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6711636" y="4888871"/>
              <a:ext cx="1186" cy="4556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6871580" y="4816444"/>
              <a:ext cx="2803" cy="5281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7033680" y="4927600"/>
              <a:ext cx="2263" cy="4169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7197505" y="5066923"/>
              <a:ext cx="3018" cy="2776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7362839" y="5127279"/>
              <a:ext cx="646" cy="2142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7524401" y="5196689"/>
              <a:ext cx="0" cy="1448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7683374" y="5214796"/>
              <a:ext cx="2588" cy="126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7847523" y="5263081"/>
              <a:ext cx="1831" cy="7846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8006068" y="5275152"/>
              <a:ext cx="213" cy="633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8169244" y="5281188"/>
              <a:ext cx="1401" cy="603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8332206" y="5263081"/>
              <a:ext cx="0" cy="7846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Freeform 85"/>
            <p:cNvSpPr/>
            <p:nvPr/>
          </p:nvSpPr>
          <p:spPr>
            <a:xfrm>
              <a:off x="4928103" y="4647129"/>
              <a:ext cx="3401085" cy="646130"/>
            </a:xfrm>
            <a:custGeom>
              <a:avLst/>
              <a:gdLst>
                <a:gd name="connsiteX0" fmla="*/ 0 w 3401085"/>
                <a:gd name="connsiteY0" fmla="*/ 646130 h 646130"/>
                <a:gd name="connsiteX1" fmla="*/ 159945 w 3401085"/>
                <a:gd name="connsiteY1" fmla="*/ 419794 h 646130"/>
                <a:gd name="connsiteX2" fmla="*/ 319889 w 3401085"/>
                <a:gd name="connsiteY2" fmla="*/ 202511 h 646130"/>
                <a:gd name="connsiteX3" fmla="*/ 482851 w 3401085"/>
                <a:gd name="connsiteY3" fmla="*/ 99905 h 646130"/>
                <a:gd name="connsiteX4" fmla="*/ 642796 w 3401085"/>
                <a:gd name="connsiteY4" fmla="*/ 6352 h 646130"/>
                <a:gd name="connsiteX5" fmla="*/ 808776 w 3401085"/>
                <a:gd name="connsiteY5" fmla="*/ 287010 h 646130"/>
                <a:gd name="connsiteX6" fmla="*/ 962685 w 3401085"/>
                <a:gd name="connsiteY6" fmla="*/ 452990 h 646130"/>
                <a:gd name="connsiteX7" fmla="*/ 1134701 w 3401085"/>
                <a:gd name="connsiteY7" fmla="*/ 528435 h 646130"/>
                <a:gd name="connsiteX8" fmla="*/ 1288610 w 3401085"/>
                <a:gd name="connsiteY8" fmla="*/ 477132 h 646130"/>
                <a:gd name="connsiteX9" fmla="*/ 1463644 w 3401085"/>
                <a:gd name="connsiteY9" fmla="*/ 510328 h 646130"/>
                <a:gd name="connsiteX10" fmla="*/ 1620570 w 3401085"/>
                <a:gd name="connsiteY10" fmla="*/ 416776 h 646130"/>
                <a:gd name="connsiteX11" fmla="*/ 1780515 w 3401085"/>
                <a:gd name="connsiteY11" fmla="*/ 241742 h 646130"/>
                <a:gd name="connsiteX12" fmla="*/ 1949513 w 3401085"/>
                <a:gd name="connsiteY12" fmla="*/ 166297 h 646130"/>
                <a:gd name="connsiteX13" fmla="*/ 2115493 w 3401085"/>
                <a:gd name="connsiteY13" fmla="*/ 283992 h 646130"/>
                <a:gd name="connsiteX14" fmla="*/ 2269402 w 3401085"/>
                <a:gd name="connsiteY14" fmla="*/ 431865 h 646130"/>
                <a:gd name="connsiteX15" fmla="*/ 2429347 w 3401085"/>
                <a:gd name="connsiteY15" fmla="*/ 486186 h 646130"/>
                <a:gd name="connsiteX16" fmla="*/ 2601362 w 3401085"/>
                <a:gd name="connsiteY16" fmla="*/ 555596 h 646130"/>
                <a:gd name="connsiteX17" fmla="*/ 2764325 w 3401085"/>
                <a:gd name="connsiteY17" fmla="*/ 582756 h 646130"/>
                <a:gd name="connsiteX18" fmla="*/ 2927287 w 3401085"/>
                <a:gd name="connsiteY18" fmla="*/ 615952 h 646130"/>
                <a:gd name="connsiteX19" fmla="*/ 3087232 w 3401085"/>
                <a:gd name="connsiteY19" fmla="*/ 631041 h 646130"/>
                <a:gd name="connsiteX20" fmla="*/ 3238123 w 3401085"/>
                <a:gd name="connsiteY20" fmla="*/ 640095 h 646130"/>
                <a:gd name="connsiteX21" fmla="*/ 3401085 w 3401085"/>
                <a:gd name="connsiteY21" fmla="*/ 615952 h 646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01085" h="646130">
                  <a:moveTo>
                    <a:pt x="0" y="646130"/>
                  </a:moveTo>
                  <a:cubicBezTo>
                    <a:pt x="53315" y="569930"/>
                    <a:pt x="106630" y="493730"/>
                    <a:pt x="159945" y="419794"/>
                  </a:cubicBezTo>
                  <a:cubicBezTo>
                    <a:pt x="213260" y="345857"/>
                    <a:pt x="266071" y="255826"/>
                    <a:pt x="319889" y="202511"/>
                  </a:cubicBezTo>
                  <a:cubicBezTo>
                    <a:pt x="373707" y="149196"/>
                    <a:pt x="429033" y="132598"/>
                    <a:pt x="482851" y="99905"/>
                  </a:cubicBezTo>
                  <a:cubicBezTo>
                    <a:pt x="536669" y="67212"/>
                    <a:pt x="588475" y="-24832"/>
                    <a:pt x="642796" y="6352"/>
                  </a:cubicBezTo>
                  <a:cubicBezTo>
                    <a:pt x="697117" y="37536"/>
                    <a:pt x="755461" y="212570"/>
                    <a:pt x="808776" y="287010"/>
                  </a:cubicBezTo>
                  <a:cubicBezTo>
                    <a:pt x="862091" y="361450"/>
                    <a:pt x="908364" y="412753"/>
                    <a:pt x="962685" y="452990"/>
                  </a:cubicBezTo>
                  <a:cubicBezTo>
                    <a:pt x="1017006" y="493227"/>
                    <a:pt x="1080380" y="524411"/>
                    <a:pt x="1134701" y="528435"/>
                  </a:cubicBezTo>
                  <a:cubicBezTo>
                    <a:pt x="1189022" y="532459"/>
                    <a:pt x="1233786" y="480150"/>
                    <a:pt x="1288610" y="477132"/>
                  </a:cubicBezTo>
                  <a:cubicBezTo>
                    <a:pt x="1343434" y="474114"/>
                    <a:pt x="1408317" y="520387"/>
                    <a:pt x="1463644" y="510328"/>
                  </a:cubicBezTo>
                  <a:cubicBezTo>
                    <a:pt x="1518971" y="500269"/>
                    <a:pt x="1567758" y="461540"/>
                    <a:pt x="1620570" y="416776"/>
                  </a:cubicBezTo>
                  <a:cubicBezTo>
                    <a:pt x="1673382" y="372012"/>
                    <a:pt x="1725691" y="283488"/>
                    <a:pt x="1780515" y="241742"/>
                  </a:cubicBezTo>
                  <a:cubicBezTo>
                    <a:pt x="1835339" y="199995"/>
                    <a:pt x="1893683" y="159255"/>
                    <a:pt x="1949513" y="166297"/>
                  </a:cubicBezTo>
                  <a:cubicBezTo>
                    <a:pt x="2005343" y="173339"/>
                    <a:pt x="2062178" y="239731"/>
                    <a:pt x="2115493" y="283992"/>
                  </a:cubicBezTo>
                  <a:cubicBezTo>
                    <a:pt x="2168808" y="328253"/>
                    <a:pt x="2217093" y="398166"/>
                    <a:pt x="2269402" y="431865"/>
                  </a:cubicBezTo>
                  <a:cubicBezTo>
                    <a:pt x="2321711" y="465564"/>
                    <a:pt x="2374020" y="465564"/>
                    <a:pt x="2429347" y="486186"/>
                  </a:cubicBezTo>
                  <a:cubicBezTo>
                    <a:pt x="2484674" y="506808"/>
                    <a:pt x="2545532" y="539501"/>
                    <a:pt x="2601362" y="555596"/>
                  </a:cubicBezTo>
                  <a:cubicBezTo>
                    <a:pt x="2657192" y="571691"/>
                    <a:pt x="2710004" y="572697"/>
                    <a:pt x="2764325" y="582756"/>
                  </a:cubicBezTo>
                  <a:cubicBezTo>
                    <a:pt x="2818646" y="592815"/>
                    <a:pt x="2873469" y="607904"/>
                    <a:pt x="2927287" y="615952"/>
                  </a:cubicBezTo>
                  <a:cubicBezTo>
                    <a:pt x="2981105" y="623999"/>
                    <a:pt x="3035426" y="627017"/>
                    <a:pt x="3087232" y="631041"/>
                  </a:cubicBezTo>
                  <a:cubicBezTo>
                    <a:pt x="3139038" y="635065"/>
                    <a:pt x="3185814" y="642610"/>
                    <a:pt x="3238123" y="640095"/>
                  </a:cubicBezTo>
                  <a:cubicBezTo>
                    <a:pt x="3290432" y="637580"/>
                    <a:pt x="3345758" y="626766"/>
                    <a:pt x="3401085" y="615952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9" name="Straight Connector 88"/>
          <p:cNvCxnSpPr>
            <a:stCxn id="86" idx="21"/>
          </p:cNvCxnSpPr>
          <p:nvPr/>
        </p:nvCxnSpPr>
        <p:spPr>
          <a:xfrm flipH="1" flipV="1">
            <a:off x="2476048" y="2256817"/>
            <a:ext cx="6801946" cy="26366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6" idx="0"/>
          </p:cNvCxnSpPr>
          <p:nvPr/>
        </p:nvCxnSpPr>
        <p:spPr>
          <a:xfrm flipH="1" flipV="1">
            <a:off x="2495503" y="2276272"/>
            <a:ext cx="3381406" cy="26473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6" idx="8"/>
          </p:cNvCxnSpPr>
          <p:nvPr/>
        </p:nvCxnSpPr>
        <p:spPr>
          <a:xfrm flipH="1" flipV="1">
            <a:off x="2514959" y="2286000"/>
            <a:ext cx="4650560" cy="24686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3088891" y="2548647"/>
            <a:ext cx="145915" cy="184825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3173197" y="2597285"/>
            <a:ext cx="158885" cy="201039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reeform 100"/>
          <p:cNvSpPr/>
          <p:nvPr/>
        </p:nvSpPr>
        <p:spPr>
          <a:xfrm>
            <a:off x="3244534" y="1964987"/>
            <a:ext cx="1332689" cy="564205"/>
          </a:xfrm>
          <a:custGeom>
            <a:avLst/>
            <a:gdLst>
              <a:gd name="connsiteX0" fmla="*/ 0 w 1332689"/>
              <a:gd name="connsiteY0" fmla="*/ 564205 h 564205"/>
              <a:gd name="connsiteX1" fmla="*/ 447472 w 1332689"/>
              <a:gd name="connsiteY1" fmla="*/ 97277 h 564205"/>
              <a:gd name="connsiteX2" fmla="*/ 486383 w 1332689"/>
              <a:gd name="connsiteY2" fmla="*/ 243192 h 564205"/>
              <a:gd name="connsiteX3" fmla="*/ 1332689 w 1332689"/>
              <a:gd name="connsiteY3" fmla="*/ 0 h 56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2689" h="564205">
                <a:moveTo>
                  <a:pt x="0" y="564205"/>
                </a:moveTo>
                <a:cubicBezTo>
                  <a:pt x="183204" y="357492"/>
                  <a:pt x="366408" y="150779"/>
                  <a:pt x="447472" y="97277"/>
                </a:cubicBezTo>
                <a:cubicBezTo>
                  <a:pt x="528536" y="43775"/>
                  <a:pt x="338847" y="259405"/>
                  <a:pt x="486383" y="243192"/>
                </a:cubicBezTo>
                <a:cubicBezTo>
                  <a:pt x="633919" y="226979"/>
                  <a:pt x="983304" y="113489"/>
                  <a:pt x="1332689" y="0"/>
                </a:cubicBezTo>
              </a:path>
            </a:pathLst>
          </a:custGeom>
          <a:noFill/>
          <a:ln>
            <a:solidFill>
              <a:schemeClr val="bg1"/>
            </a:solidFill>
            <a:head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1"/>
          <p:cNvSpPr/>
          <p:nvPr/>
        </p:nvSpPr>
        <p:spPr>
          <a:xfrm>
            <a:off x="3338567" y="2286000"/>
            <a:ext cx="1332689" cy="308043"/>
          </a:xfrm>
          <a:custGeom>
            <a:avLst/>
            <a:gdLst>
              <a:gd name="connsiteX0" fmla="*/ 0 w 1332689"/>
              <a:gd name="connsiteY0" fmla="*/ 564205 h 564205"/>
              <a:gd name="connsiteX1" fmla="*/ 447472 w 1332689"/>
              <a:gd name="connsiteY1" fmla="*/ 97277 h 564205"/>
              <a:gd name="connsiteX2" fmla="*/ 486383 w 1332689"/>
              <a:gd name="connsiteY2" fmla="*/ 243192 h 564205"/>
              <a:gd name="connsiteX3" fmla="*/ 1332689 w 1332689"/>
              <a:gd name="connsiteY3" fmla="*/ 0 h 56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2689" h="564205">
                <a:moveTo>
                  <a:pt x="0" y="564205"/>
                </a:moveTo>
                <a:cubicBezTo>
                  <a:pt x="183204" y="357492"/>
                  <a:pt x="366408" y="150779"/>
                  <a:pt x="447472" y="97277"/>
                </a:cubicBezTo>
                <a:cubicBezTo>
                  <a:pt x="528536" y="43775"/>
                  <a:pt x="338847" y="259405"/>
                  <a:pt x="486383" y="243192"/>
                </a:cubicBezTo>
                <a:cubicBezTo>
                  <a:pt x="633919" y="226979"/>
                  <a:pt x="983304" y="113489"/>
                  <a:pt x="1332689" y="0"/>
                </a:cubicBezTo>
              </a:path>
            </a:pathLst>
          </a:custGeom>
          <a:noFill/>
          <a:ln>
            <a:solidFill>
              <a:schemeClr val="bg1"/>
            </a:solidFill>
            <a:head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4557768" y="1712069"/>
            <a:ext cx="1071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in ICS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625861" y="2081718"/>
            <a:ext cx="1663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Elevation data in ICS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474894" y="4697271"/>
            <a:ext cx="1875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Elevation in GCS or PCS</a:t>
            </a:r>
          </a:p>
        </p:txBody>
      </p:sp>
      <p:cxnSp>
        <p:nvCxnSpPr>
          <p:cNvPr id="107" name="Straight Connector 106"/>
          <p:cNvCxnSpPr/>
          <p:nvPr/>
        </p:nvCxnSpPr>
        <p:spPr>
          <a:xfrm>
            <a:off x="5880729" y="5291847"/>
            <a:ext cx="3424136" cy="97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270613" y="5076648"/>
            <a:ext cx="2116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Ortho image in GCS or PCS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170093" y="5481967"/>
            <a:ext cx="2224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Feature layers in GCS or PCS</a:t>
            </a:r>
          </a:p>
        </p:txBody>
      </p:sp>
      <p:cxnSp>
        <p:nvCxnSpPr>
          <p:cNvPr id="114" name="Straight Connector 113"/>
          <p:cNvCxnSpPr/>
          <p:nvPr/>
        </p:nvCxnSpPr>
        <p:spPr>
          <a:xfrm>
            <a:off x="5887214" y="5658256"/>
            <a:ext cx="3424136" cy="97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6545179" y="5293895"/>
            <a:ext cx="808522" cy="19250"/>
          </a:xfrm>
          <a:prstGeom prst="line">
            <a:avLst/>
          </a:prstGeom>
          <a:ln w="317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7894354" y="5301574"/>
            <a:ext cx="1001949" cy="0"/>
          </a:xfrm>
          <a:prstGeom prst="line">
            <a:avLst/>
          </a:prstGeom>
          <a:ln w="317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7407C433-50E3-46EB-AC00-8CA3200B9287}"/>
              </a:ext>
            </a:extLst>
          </p:cNvPr>
          <p:cNvSpPr/>
          <p:nvPr/>
        </p:nvSpPr>
        <p:spPr>
          <a:xfrm>
            <a:off x="6372368" y="4364800"/>
            <a:ext cx="60384" cy="4571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CBD1F5A-77A3-4585-A433-C86AF2DDE036}"/>
              </a:ext>
            </a:extLst>
          </p:cNvPr>
          <p:cNvSpPr/>
          <p:nvPr/>
        </p:nvSpPr>
        <p:spPr>
          <a:xfrm>
            <a:off x="6372368" y="5643368"/>
            <a:ext cx="60384" cy="4571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BE3FA28-54F4-43BC-ABAC-5A1E409BBABA}"/>
              </a:ext>
            </a:extLst>
          </p:cNvPr>
          <p:cNvSpPr/>
          <p:nvPr/>
        </p:nvSpPr>
        <p:spPr>
          <a:xfrm>
            <a:off x="6379701" y="5265400"/>
            <a:ext cx="45719" cy="4571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8051612-607D-45C1-85D3-0AEB9AF2D939}"/>
              </a:ext>
            </a:extLst>
          </p:cNvPr>
          <p:cNvSpPr/>
          <p:nvPr/>
        </p:nvSpPr>
        <p:spPr>
          <a:xfrm>
            <a:off x="8532836" y="4830583"/>
            <a:ext cx="60384" cy="4571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E91DE89-27BC-4333-897D-9A187FA91089}"/>
              </a:ext>
            </a:extLst>
          </p:cNvPr>
          <p:cNvSpPr/>
          <p:nvPr/>
        </p:nvSpPr>
        <p:spPr>
          <a:xfrm flipH="1">
            <a:off x="8540168" y="5647229"/>
            <a:ext cx="45720" cy="6777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8384467-096A-4D3C-9AC0-6030B1A716A6}"/>
              </a:ext>
            </a:extLst>
          </p:cNvPr>
          <p:cNvSpPr/>
          <p:nvPr/>
        </p:nvSpPr>
        <p:spPr>
          <a:xfrm>
            <a:off x="8601988" y="1666350"/>
            <a:ext cx="60384" cy="4571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DB3FA3A-3CD9-4DAB-87D6-1F9EE730EF82}"/>
              </a:ext>
            </a:extLst>
          </p:cNvPr>
          <p:cNvCxnSpPr>
            <a:cxnSpLocks/>
          </p:cNvCxnSpPr>
          <p:nvPr/>
        </p:nvCxnSpPr>
        <p:spPr>
          <a:xfrm>
            <a:off x="8409037" y="1981142"/>
            <a:ext cx="387292" cy="0"/>
          </a:xfrm>
          <a:prstGeom prst="line">
            <a:avLst/>
          </a:prstGeom>
          <a:ln w="317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ACD9EBC-430B-4B69-8BF5-B14105FB683B}"/>
              </a:ext>
            </a:extLst>
          </p:cNvPr>
          <p:cNvSpPr txBox="1"/>
          <p:nvPr/>
        </p:nvSpPr>
        <p:spPr>
          <a:xfrm>
            <a:off x="8796329" y="1550709"/>
            <a:ext cx="982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Feature item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74A3F05-8467-4356-9628-DABE95249B7D}"/>
              </a:ext>
            </a:extLst>
          </p:cNvPr>
          <p:cNvSpPr txBox="1"/>
          <p:nvPr/>
        </p:nvSpPr>
        <p:spPr>
          <a:xfrm>
            <a:off x="8796048" y="1847080"/>
            <a:ext cx="1091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Obscured area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590E3B0-EC36-4969-A0E2-89E320D56CD2}"/>
              </a:ext>
            </a:extLst>
          </p:cNvPr>
          <p:cNvSpPr/>
          <p:nvPr/>
        </p:nvSpPr>
        <p:spPr>
          <a:xfrm flipH="1">
            <a:off x="8540168" y="5277233"/>
            <a:ext cx="45720" cy="6777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36725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0" y="-969"/>
            <a:ext cx="12192000" cy="6857999"/>
          </a:xfrm>
          <a:prstGeom prst="rect">
            <a:avLst/>
          </a:prstGeom>
          <a:gradFill flip="none" rotWithShape="1">
            <a:gsLst>
              <a:gs pos="0">
                <a:srgbClr val="2FEACE"/>
              </a:gs>
              <a:gs pos="85000">
                <a:srgbClr val="0D228E"/>
              </a:gs>
            </a:gsLst>
            <a:lin ang="16800000" scaled="0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99" name="Freeform 8">
            <a:extLst>
              <a:ext uri="{FF2B5EF4-FFF2-40B4-BE49-F238E27FC236}">
                <a16:creationId xmlns:a16="http://schemas.microsoft.com/office/drawing/2014/main" id="{0DDD5AAC-9A81-489B-B08C-827969A2E28A}"/>
              </a:ext>
            </a:extLst>
          </p:cNvPr>
          <p:cNvSpPr/>
          <p:nvPr/>
        </p:nvSpPr>
        <p:spPr>
          <a:xfrm>
            <a:off x="-228382" y="2932036"/>
            <a:ext cx="12411732" cy="3954604"/>
          </a:xfrm>
          <a:custGeom>
            <a:avLst/>
            <a:gdLst>
              <a:gd name="connsiteX0" fmla="*/ 0 w 9358008"/>
              <a:gd name="connsiteY0" fmla="*/ 0 h 2684834"/>
              <a:gd name="connsiteX1" fmla="*/ 48638 w 9358008"/>
              <a:gd name="connsiteY1" fmla="*/ 19455 h 2684834"/>
              <a:gd name="connsiteX2" fmla="*/ 175098 w 9358008"/>
              <a:gd name="connsiteY2" fmla="*/ 38911 h 2684834"/>
              <a:gd name="connsiteX3" fmla="*/ 846306 w 9358008"/>
              <a:gd name="connsiteY3" fmla="*/ 19455 h 2684834"/>
              <a:gd name="connsiteX4" fmla="*/ 904672 w 9358008"/>
              <a:gd name="connsiteY4" fmla="*/ 48638 h 2684834"/>
              <a:gd name="connsiteX5" fmla="*/ 943583 w 9358008"/>
              <a:gd name="connsiteY5" fmla="*/ 87549 h 2684834"/>
              <a:gd name="connsiteX6" fmla="*/ 982493 w 9358008"/>
              <a:gd name="connsiteY6" fmla="*/ 107004 h 2684834"/>
              <a:gd name="connsiteX7" fmla="*/ 1011676 w 9358008"/>
              <a:gd name="connsiteY7" fmla="*/ 126459 h 2684834"/>
              <a:gd name="connsiteX8" fmla="*/ 1040859 w 9358008"/>
              <a:gd name="connsiteY8" fmla="*/ 136187 h 2684834"/>
              <a:gd name="connsiteX9" fmla="*/ 1060315 w 9358008"/>
              <a:gd name="connsiteY9" fmla="*/ 155642 h 2684834"/>
              <a:gd name="connsiteX10" fmla="*/ 1215957 w 9358008"/>
              <a:gd name="connsiteY10" fmla="*/ 175098 h 2684834"/>
              <a:gd name="connsiteX11" fmla="*/ 1527242 w 9358008"/>
              <a:gd name="connsiteY11" fmla="*/ 175098 h 2684834"/>
              <a:gd name="connsiteX12" fmla="*/ 1702340 w 9358008"/>
              <a:gd name="connsiteY12" fmla="*/ 165370 h 2684834"/>
              <a:gd name="connsiteX13" fmla="*/ 1750978 w 9358008"/>
              <a:gd name="connsiteY13" fmla="*/ 155642 h 2684834"/>
              <a:gd name="connsiteX14" fmla="*/ 2276272 w 9358008"/>
              <a:gd name="connsiteY14" fmla="*/ 175098 h 2684834"/>
              <a:gd name="connsiteX15" fmla="*/ 2305455 w 9358008"/>
              <a:gd name="connsiteY15" fmla="*/ 184825 h 2684834"/>
              <a:gd name="connsiteX16" fmla="*/ 2344366 w 9358008"/>
              <a:gd name="connsiteY16" fmla="*/ 223736 h 2684834"/>
              <a:gd name="connsiteX17" fmla="*/ 2402732 w 9358008"/>
              <a:gd name="connsiteY17" fmla="*/ 243191 h 2684834"/>
              <a:gd name="connsiteX18" fmla="*/ 2451370 w 9358008"/>
              <a:gd name="connsiteY18" fmla="*/ 272374 h 2684834"/>
              <a:gd name="connsiteX19" fmla="*/ 2470825 w 9358008"/>
              <a:gd name="connsiteY19" fmla="*/ 291830 h 2684834"/>
              <a:gd name="connsiteX20" fmla="*/ 2529191 w 9358008"/>
              <a:gd name="connsiteY20" fmla="*/ 311285 h 2684834"/>
              <a:gd name="connsiteX21" fmla="*/ 2558374 w 9358008"/>
              <a:gd name="connsiteY21" fmla="*/ 321013 h 2684834"/>
              <a:gd name="connsiteX22" fmla="*/ 2714017 w 9358008"/>
              <a:gd name="connsiteY22" fmla="*/ 340468 h 2684834"/>
              <a:gd name="connsiteX23" fmla="*/ 2947481 w 9358008"/>
              <a:gd name="connsiteY23" fmla="*/ 330740 h 2684834"/>
              <a:gd name="connsiteX24" fmla="*/ 2976663 w 9358008"/>
              <a:gd name="connsiteY24" fmla="*/ 311285 h 2684834"/>
              <a:gd name="connsiteX25" fmla="*/ 3073940 w 9358008"/>
              <a:gd name="connsiteY25" fmla="*/ 291830 h 2684834"/>
              <a:gd name="connsiteX26" fmla="*/ 3103123 w 9358008"/>
              <a:gd name="connsiteY26" fmla="*/ 282102 h 2684834"/>
              <a:gd name="connsiteX27" fmla="*/ 3142034 w 9358008"/>
              <a:gd name="connsiteY27" fmla="*/ 272374 h 2684834"/>
              <a:gd name="connsiteX28" fmla="*/ 3171217 w 9358008"/>
              <a:gd name="connsiteY28" fmla="*/ 252919 h 2684834"/>
              <a:gd name="connsiteX29" fmla="*/ 3239310 w 9358008"/>
              <a:gd name="connsiteY29" fmla="*/ 223736 h 2684834"/>
              <a:gd name="connsiteX30" fmla="*/ 3258766 w 9358008"/>
              <a:gd name="connsiteY30" fmla="*/ 204281 h 2684834"/>
              <a:gd name="connsiteX31" fmla="*/ 3317132 w 9358008"/>
              <a:gd name="connsiteY31" fmla="*/ 184825 h 2684834"/>
              <a:gd name="connsiteX32" fmla="*/ 3608961 w 9358008"/>
              <a:gd name="connsiteY32" fmla="*/ 194553 h 2684834"/>
              <a:gd name="connsiteX33" fmla="*/ 3686783 w 9358008"/>
              <a:gd name="connsiteY33" fmla="*/ 214008 h 2684834"/>
              <a:gd name="connsiteX34" fmla="*/ 3725693 w 9358008"/>
              <a:gd name="connsiteY34" fmla="*/ 223736 h 2684834"/>
              <a:gd name="connsiteX35" fmla="*/ 3745149 w 9358008"/>
              <a:gd name="connsiteY35" fmla="*/ 243191 h 2684834"/>
              <a:gd name="connsiteX36" fmla="*/ 3774332 w 9358008"/>
              <a:gd name="connsiteY36" fmla="*/ 252919 h 2684834"/>
              <a:gd name="connsiteX37" fmla="*/ 3784059 w 9358008"/>
              <a:gd name="connsiteY37" fmla="*/ 282102 h 2684834"/>
              <a:gd name="connsiteX38" fmla="*/ 3803515 w 9358008"/>
              <a:gd name="connsiteY38" fmla="*/ 311285 h 2684834"/>
              <a:gd name="connsiteX39" fmla="*/ 3852153 w 9358008"/>
              <a:gd name="connsiteY39" fmla="*/ 379379 h 2684834"/>
              <a:gd name="connsiteX40" fmla="*/ 3871608 w 9358008"/>
              <a:gd name="connsiteY40" fmla="*/ 408562 h 2684834"/>
              <a:gd name="connsiteX41" fmla="*/ 3900791 w 9358008"/>
              <a:gd name="connsiteY41" fmla="*/ 418289 h 2684834"/>
              <a:gd name="connsiteX42" fmla="*/ 3968885 w 9358008"/>
              <a:gd name="connsiteY42" fmla="*/ 428017 h 2684834"/>
              <a:gd name="connsiteX43" fmla="*/ 4445540 w 9358008"/>
              <a:gd name="connsiteY43" fmla="*/ 437745 h 2684834"/>
              <a:gd name="connsiteX44" fmla="*/ 4640093 w 9358008"/>
              <a:gd name="connsiteY44" fmla="*/ 457200 h 2684834"/>
              <a:gd name="connsiteX45" fmla="*/ 4659549 w 9358008"/>
              <a:gd name="connsiteY45" fmla="*/ 476655 h 2684834"/>
              <a:gd name="connsiteX46" fmla="*/ 4688732 w 9358008"/>
              <a:gd name="connsiteY46" fmla="*/ 486383 h 2684834"/>
              <a:gd name="connsiteX47" fmla="*/ 4737370 w 9358008"/>
              <a:gd name="connsiteY47" fmla="*/ 554476 h 2684834"/>
              <a:gd name="connsiteX48" fmla="*/ 4786008 w 9358008"/>
              <a:gd name="connsiteY48" fmla="*/ 603115 h 2684834"/>
              <a:gd name="connsiteX49" fmla="*/ 4824919 w 9358008"/>
              <a:gd name="connsiteY49" fmla="*/ 651753 h 2684834"/>
              <a:gd name="connsiteX50" fmla="*/ 4854102 w 9358008"/>
              <a:gd name="connsiteY50" fmla="*/ 671208 h 2684834"/>
              <a:gd name="connsiteX51" fmla="*/ 4902740 w 9358008"/>
              <a:gd name="connsiteY51" fmla="*/ 719847 h 2684834"/>
              <a:gd name="connsiteX52" fmla="*/ 4941651 w 9358008"/>
              <a:gd name="connsiteY52" fmla="*/ 739302 h 2684834"/>
              <a:gd name="connsiteX53" fmla="*/ 4970834 w 9358008"/>
              <a:gd name="connsiteY53" fmla="*/ 749030 h 2684834"/>
              <a:gd name="connsiteX54" fmla="*/ 5087566 w 9358008"/>
              <a:gd name="connsiteY54" fmla="*/ 797668 h 2684834"/>
              <a:gd name="connsiteX55" fmla="*/ 5379395 w 9358008"/>
              <a:gd name="connsiteY55" fmla="*/ 817123 h 2684834"/>
              <a:gd name="connsiteX56" fmla="*/ 5505855 w 9358008"/>
              <a:gd name="connsiteY56" fmla="*/ 826851 h 2684834"/>
              <a:gd name="connsiteX57" fmla="*/ 5603132 w 9358008"/>
              <a:gd name="connsiteY57" fmla="*/ 856034 h 2684834"/>
              <a:gd name="connsiteX58" fmla="*/ 5719863 w 9358008"/>
              <a:gd name="connsiteY58" fmla="*/ 865762 h 2684834"/>
              <a:gd name="connsiteX59" fmla="*/ 5749046 w 9358008"/>
              <a:gd name="connsiteY59" fmla="*/ 875489 h 2684834"/>
              <a:gd name="connsiteX60" fmla="*/ 5865778 w 9358008"/>
              <a:gd name="connsiteY60" fmla="*/ 933855 h 2684834"/>
              <a:gd name="connsiteX61" fmla="*/ 5943600 w 9358008"/>
              <a:gd name="connsiteY61" fmla="*/ 943583 h 2684834"/>
              <a:gd name="connsiteX62" fmla="*/ 5992238 w 9358008"/>
              <a:gd name="connsiteY62" fmla="*/ 953311 h 2684834"/>
              <a:gd name="connsiteX63" fmla="*/ 6060332 w 9358008"/>
              <a:gd name="connsiteY63" fmla="*/ 972766 h 2684834"/>
              <a:gd name="connsiteX64" fmla="*/ 6118698 w 9358008"/>
              <a:gd name="connsiteY64" fmla="*/ 982494 h 2684834"/>
              <a:gd name="connsiteX65" fmla="*/ 6186791 w 9358008"/>
              <a:gd name="connsiteY65" fmla="*/ 1001949 h 2684834"/>
              <a:gd name="connsiteX66" fmla="*/ 6284068 w 9358008"/>
              <a:gd name="connsiteY66" fmla="*/ 1021404 h 2684834"/>
              <a:gd name="connsiteX67" fmla="*/ 6313251 w 9358008"/>
              <a:gd name="connsiteY67" fmla="*/ 1031132 h 2684834"/>
              <a:gd name="connsiteX68" fmla="*/ 6391072 w 9358008"/>
              <a:gd name="connsiteY68" fmla="*/ 1050587 h 2684834"/>
              <a:gd name="connsiteX69" fmla="*/ 6478621 w 9358008"/>
              <a:gd name="connsiteY69" fmla="*/ 1099225 h 2684834"/>
              <a:gd name="connsiteX70" fmla="*/ 6527259 w 9358008"/>
              <a:gd name="connsiteY70" fmla="*/ 1128408 h 2684834"/>
              <a:gd name="connsiteX71" fmla="*/ 6712085 w 9358008"/>
              <a:gd name="connsiteY71" fmla="*/ 1138136 h 2684834"/>
              <a:gd name="connsiteX72" fmla="*/ 6838544 w 9358008"/>
              <a:gd name="connsiteY72" fmla="*/ 1147864 h 2684834"/>
              <a:gd name="connsiteX73" fmla="*/ 6877455 w 9358008"/>
              <a:gd name="connsiteY73" fmla="*/ 1157591 h 2684834"/>
              <a:gd name="connsiteX74" fmla="*/ 6935821 w 9358008"/>
              <a:gd name="connsiteY74" fmla="*/ 1167319 h 2684834"/>
              <a:gd name="connsiteX75" fmla="*/ 6994187 w 9358008"/>
              <a:gd name="connsiteY75" fmla="*/ 1186774 h 2684834"/>
              <a:gd name="connsiteX76" fmla="*/ 7033098 w 9358008"/>
              <a:gd name="connsiteY76" fmla="*/ 1196502 h 2684834"/>
              <a:gd name="connsiteX77" fmla="*/ 7072008 w 9358008"/>
              <a:gd name="connsiteY77" fmla="*/ 1215957 h 2684834"/>
              <a:gd name="connsiteX78" fmla="*/ 7179012 w 9358008"/>
              <a:gd name="connsiteY78" fmla="*/ 1235413 h 2684834"/>
              <a:gd name="connsiteX79" fmla="*/ 7208195 w 9358008"/>
              <a:gd name="connsiteY79" fmla="*/ 1245140 h 2684834"/>
              <a:gd name="connsiteX80" fmla="*/ 7227651 w 9358008"/>
              <a:gd name="connsiteY80" fmla="*/ 1274323 h 2684834"/>
              <a:gd name="connsiteX81" fmla="*/ 7295744 w 9358008"/>
              <a:gd name="connsiteY81" fmla="*/ 1303506 h 2684834"/>
              <a:gd name="connsiteX82" fmla="*/ 7324927 w 9358008"/>
              <a:gd name="connsiteY82" fmla="*/ 1332689 h 2684834"/>
              <a:gd name="connsiteX83" fmla="*/ 7383293 w 9358008"/>
              <a:gd name="connsiteY83" fmla="*/ 1352145 h 2684834"/>
              <a:gd name="connsiteX84" fmla="*/ 7490298 w 9358008"/>
              <a:gd name="connsiteY84" fmla="*/ 1400783 h 2684834"/>
              <a:gd name="connsiteX85" fmla="*/ 7568119 w 9358008"/>
              <a:gd name="connsiteY85" fmla="*/ 1429966 h 2684834"/>
              <a:gd name="connsiteX86" fmla="*/ 7597302 w 9358008"/>
              <a:gd name="connsiteY86" fmla="*/ 1459149 h 2684834"/>
              <a:gd name="connsiteX87" fmla="*/ 7645940 w 9358008"/>
              <a:gd name="connsiteY87" fmla="*/ 1478604 h 2684834"/>
              <a:gd name="connsiteX88" fmla="*/ 7684851 w 9358008"/>
              <a:gd name="connsiteY88" fmla="*/ 1498059 h 2684834"/>
              <a:gd name="connsiteX89" fmla="*/ 7714034 w 9358008"/>
              <a:gd name="connsiteY89" fmla="*/ 1517515 h 2684834"/>
              <a:gd name="connsiteX90" fmla="*/ 7743217 w 9358008"/>
              <a:gd name="connsiteY90" fmla="*/ 1556425 h 2684834"/>
              <a:gd name="connsiteX91" fmla="*/ 7782127 w 9358008"/>
              <a:gd name="connsiteY91" fmla="*/ 1566153 h 2684834"/>
              <a:gd name="connsiteX92" fmla="*/ 7801583 w 9358008"/>
              <a:gd name="connsiteY92" fmla="*/ 1585608 h 2684834"/>
              <a:gd name="connsiteX93" fmla="*/ 7869676 w 9358008"/>
              <a:gd name="connsiteY93" fmla="*/ 1624519 h 2684834"/>
              <a:gd name="connsiteX94" fmla="*/ 7898859 w 9358008"/>
              <a:gd name="connsiteY94" fmla="*/ 1643974 h 2684834"/>
              <a:gd name="connsiteX95" fmla="*/ 7937770 w 9358008"/>
              <a:gd name="connsiteY95" fmla="*/ 1692613 h 2684834"/>
              <a:gd name="connsiteX96" fmla="*/ 7966953 w 9358008"/>
              <a:gd name="connsiteY96" fmla="*/ 1712068 h 2684834"/>
              <a:gd name="connsiteX97" fmla="*/ 8025319 w 9358008"/>
              <a:gd name="connsiteY97" fmla="*/ 1760706 h 2684834"/>
              <a:gd name="connsiteX98" fmla="*/ 8054502 w 9358008"/>
              <a:gd name="connsiteY98" fmla="*/ 1770434 h 2684834"/>
              <a:gd name="connsiteX99" fmla="*/ 8083685 w 9358008"/>
              <a:gd name="connsiteY99" fmla="*/ 1789889 h 2684834"/>
              <a:gd name="connsiteX100" fmla="*/ 8142051 w 9358008"/>
              <a:gd name="connsiteY100" fmla="*/ 1809345 h 2684834"/>
              <a:gd name="connsiteX101" fmla="*/ 8171234 w 9358008"/>
              <a:gd name="connsiteY101" fmla="*/ 1828800 h 2684834"/>
              <a:gd name="connsiteX102" fmla="*/ 8229600 w 9358008"/>
              <a:gd name="connsiteY102" fmla="*/ 1848255 h 2684834"/>
              <a:gd name="connsiteX103" fmla="*/ 8336604 w 9358008"/>
              <a:gd name="connsiteY103" fmla="*/ 1896894 h 2684834"/>
              <a:gd name="connsiteX104" fmla="*/ 8375515 w 9358008"/>
              <a:gd name="connsiteY104" fmla="*/ 1916349 h 2684834"/>
              <a:gd name="connsiteX105" fmla="*/ 8443608 w 9358008"/>
              <a:gd name="connsiteY105" fmla="*/ 1955259 h 2684834"/>
              <a:gd name="connsiteX106" fmla="*/ 8463063 w 9358008"/>
              <a:gd name="connsiteY106" fmla="*/ 1974715 h 2684834"/>
              <a:gd name="connsiteX107" fmla="*/ 8531157 w 9358008"/>
              <a:gd name="connsiteY107" fmla="*/ 2003898 h 2684834"/>
              <a:gd name="connsiteX108" fmla="*/ 8560340 w 9358008"/>
              <a:gd name="connsiteY108" fmla="*/ 2023353 h 2684834"/>
              <a:gd name="connsiteX109" fmla="*/ 8599251 w 9358008"/>
              <a:gd name="connsiteY109" fmla="*/ 2042808 h 2684834"/>
              <a:gd name="connsiteX110" fmla="*/ 8647889 w 9358008"/>
              <a:gd name="connsiteY110" fmla="*/ 2071991 h 2684834"/>
              <a:gd name="connsiteX111" fmla="*/ 8696527 w 9358008"/>
              <a:gd name="connsiteY111" fmla="*/ 2120630 h 2684834"/>
              <a:gd name="connsiteX112" fmla="*/ 8725710 w 9358008"/>
              <a:gd name="connsiteY112" fmla="*/ 2149813 h 2684834"/>
              <a:gd name="connsiteX113" fmla="*/ 8745166 w 9358008"/>
              <a:gd name="connsiteY113" fmla="*/ 2169268 h 2684834"/>
              <a:gd name="connsiteX114" fmla="*/ 8793804 w 9358008"/>
              <a:gd name="connsiteY114" fmla="*/ 2208179 h 2684834"/>
              <a:gd name="connsiteX115" fmla="*/ 8822987 w 9358008"/>
              <a:gd name="connsiteY115" fmla="*/ 2227634 h 2684834"/>
              <a:gd name="connsiteX116" fmla="*/ 8881353 w 9358008"/>
              <a:gd name="connsiteY116" fmla="*/ 2295728 h 2684834"/>
              <a:gd name="connsiteX117" fmla="*/ 8949446 w 9358008"/>
              <a:gd name="connsiteY117" fmla="*/ 2354094 h 2684834"/>
              <a:gd name="connsiteX118" fmla="*/ 9017540 w 9358008"/>
              <a:gd name="connsiteY118" fmla="*/ 2402732 h 2684834"/>
              <a:gd name="connsiteX119" fmla="*/ 9036995 w 9358008"/>
              <a:gd name="connsiteY119" fmla="*/ 2431915 h 2684834"/>
              <a:gd name="connsiteX120" fmla="*/ 9056451 w 9358008"/>
              <a:gd name="connsiteY120" fmla="*/ 2451370 h 2684834"/>
              <a:gd name="connsiteX121" fmla="*/ 9066178 w 9358008"/>
              <a:gd name="connsiteY121" fmla="*/ 2480553 h 2684834"/>
              <a:gd name="connsiteX122" fmla="*/ 9134272 w 9358008"/>
              <a:gd name="connsiteY122" fmla="*/ 2538919 h 2684834"/>
              <a:gd name="connsiteX123" fmla="*/ 9163455 w 9358008"/>
              <a:gd name="connsiteY123" fmla="*/ 2548647 h 2684834"/>
              <a:gd name="connsiteX124" fmla="*/ 9221821 w 9358008"/>
              <a:gd name="connsiteY124" fmla="*/ 2597285 h 2684834"/>
              <a:gd name="connsiteX125" fmla="*/ 9280187 w 9358008"/>
              <a:gd name="connsiteY125" fmla="*/ 2636196 h 2684834"/>
              <a:gd name="connsiteX126" fmla="*/ 9319098 w 9358008"/>
              <a:gd name="connsiteY126" fmla="*/ 2655651 h 2684834"/>
              <a:gd name="connsiteX127" fmla="*/ 9348281 w 9358008"/>
              <a:gd name="connsiteY127" fmla="*/ 2665379 h 2684834"/>
              <a:gd name="connsiteX128" fmla="*/ 9358008 w 9358008"/>
              <a:gd name="connsiteY128" fmla="*/ 2684834 h 2684834"/>
              <a:gd name="connsiteX0" fmla="*/ 38982 w 9311532"/>
              <a:gd name="connsiteY0" fmla="*/ 14749 h 2665400"/>
              <a:gd name="connsiteX1" fmla="*/ 2162 w 9311532"/>
              <a:gd name="connsiteY1" fmla="*/ 21 h 2665400"/>
              <a:gd name="connsiteX2" fmla="*/ 128622 w 9311532"/>
              <a:gd name="connsiteY2" fmla="*/ 19477 h 2665400"/>
              <a:gd name="connsiteX3" fmla="*/ 799830 w 9311532"/>
              <a:gd name="connsiteY3" fmla="*/ 21 h 2665400"/>
              <a:gd name="connsiteX4" fmla="*/ 858196 w 9311532"/>
              <a:gd name="connsiteY4" fmla="*/ 29204 h 2665400"/>
              <a:gd name="connsiteX5" fmla="*/ 897107 w 9311532"/>
              <a:gd name="connsiteY5" fmla="*/ 68115 h 2665400"/>
              <a:gd name="connsiteX6" fmla="*/ 936017 w 9311532"/>
              <a:gd name="connsiteY6" fmla="*/ 87570 h 2665400"/>
              <a:gd name="connsiteX7" fmla="*/ 965200 w 9311532"/>
              <a:gd name="connsiteY7" fmla="*/ 107025 h 2665400"/>
              <a:gd name="connsiteX8" fmla="*/ 994383 w 9311532"/>
              <a:gd name="connsiteY8" fmla="*/ 116753 h 2665400"/>
              <a:gd name="connsiteX9" fmla="*/ 1013839 w 9311532"/>
              <a:gd name="connsiteY9" fmla="*/ 136208 h 2665400"/>
              <a:gd name="connsiteX10" fmla="*/ 1169481 w 9311532"/>
              <a:gd name="connsiteY10" fmla="*/ 155664 h 2665400"/>
              <a:gd name="connsiteX11" fmla="*/ 1480766 w 9311532"/>
              <a:gd name="connsiteY11" fmla="*/ 155664 h 2665400"/>
              <a:gd name="connsiteX12" fmla="*/ 1655864 w 9311532"/>
              <a:gd name="connsiteY12" fmla="*/ 145936 h 2665400"/>
              <a:gd name="connsiteX13" fmla="*/ 1704502 w 9311532"/>
              <a:gd name="connsiteY13" fmla="*/ 136208 h 2665400"/>
              <a:gd name="connsiteX14" fmla="*/ 2229796 w 9311532"/>
              <a:gd name="connsiteY14" fmla="*/ 155664 h 2665400"/>
              <a:gd name="connsiteX15" fmla="*/ 2258979 w 9311532"/>
              <a:gd name="connsiteY15" fmla="*/ 165391 h 2665400"/>
              <a:gd name="connsiteX16" fmla="*/ 2297890 w 9311532"/>
              <a:gd name="connsiteY16" fmla="*/ 204302 h 2665400"/>
              <a:gd name="connsiteX17" fmla="*/ 2356256 w 9311532"/>
              <a:gd name="connsiteY17" fmla="*/ 223757 h 2665400"/>
              <a:gd name="connsiteX18" fmla="*/ 2404894 w 9311532"/>
              <a:gd name="connsiteY18" fmla="*/ 252940 h 2665400"/>
              <a:gd name="connsiteX19" fmla="*/ 2424349 w 9311532"/>
              <a:gd name="connsiteY19" fmla="*/ 272396 h 2665400"/>
              <a:gd name="connsiteX20" fmla="*/ 2482715 w 9311532"/>
              <a:gd name="connsiteY20" fmla="*/ 291851 h 2665400"/>
              <a:gd name="connsiteX21" fmla="*/ 2511898 w 9311532"/>
              <a:gd name="connsiteY21" fmla="*/ 301579 h 2665400"/>
              <a:gd name="connsiteX22" fmla="*/ 2667541 w 9311532"/>
              <a:gd name="connsiteY22" fmla="*/ 321034 h 2665400"/>
              <a:gd name="connsiteX23" fmla="*/ 2901005 w 9311532"/>
              <a:gd name="connsiteY23" fmla="*/ 311306 h 2665400"/>
              <a:gd name="connsiteX24" fmla="*/ 2930187 w 9311532"/>
              <a:gd name="connsiteY24" fmla="*/ 291851 h 2665400"/>
              <a:gd name="connsiteX25" fmla="*/ 3027464 w 9311532"/>
              <a:gd name="connsiteY25" fmla="*/ 272396 h 2665400"/>
              <a:gd name="connsiteX26" fmla="*/ 3056647 w 9311532"/>
              <a:gd name="connsiteY26" fmla="*/ 262668 h 2665400"/>
              <a:gd name="connsiteX27" fmla="*/ 3095558 w 9311532"/>
              <a:gd name="connsiteY27" fmla="*/ 252940 h 2665400"/>
              <a:gd name="connsiteX28" fmla="*/ 3124741 w 9311532"/>
              <a:gd name="connsiteY28" fmla="*/ 233485 h 2665400"/>
              <a:gd name="connsiteX29" fmla="*/ 3192834 w 9311532"/>
              <a:gd name="connsiteY29" fmla="*/ 204302 h 2665400"/>
              <a:gd name="connsiteX30" fmla="*/ 3212290 w 9311532"/>
              <a:gd name="connsiteY30" fmla="*/ 184847 h 2665400"/>
              <a:gd name="connsiteX31" fmla="*/ 3270656 w 9311532"/>
              <a:gd name="connsiteY31" fmla="*/ 165391 h 2665400"/>
              <a:gd name="connsiteX32" fmla="*/ 3562485 w 9311532"/>
              <a:gd name="connsiteY32" fmla="*/ 175119 h 2665400"/>
              <a:gd name="connsiteX33" fmla="*/ 3640307 w 9311532"/>
              <a:gd name="connsiteY33" fmla="*/ 194574 h 2665400"/>
              <a:gd name="connsiteX34" fmla="*/ 3679217 w 9311532"/>
              <a:gd name="connsiteY34" fmla="*/ 204302 h 2665400"/>
              <a:gd name="connsiteX35" fmla="*/ 3698673 w 9311532"/>
              <a:gd name="connsiteY35" fmla="*/ 223757 h 2665400"/>
              <a:gd name="connsiteX36" fmla="*/ 3727856 w 9311532"/>
              <a:gd name="connsiteY36" fmla="*/ 233485 h 2665400"/>
              <a:gd name="connsiteX37" fmla="*/ 3737583 w 9311532"/>
              <a:gd name="connsiteY37" fmla="*/ 262668 h 2665400"/>
              <a:gd name="connsiteX38" fmla="*/ 3757039 w 9311532"/>
              <a:gd name="connsiteY38" fmla="*/ 291851 h 2665400"/>
              <a:gd name="connsiteX39" fmla="*/ 3805677 w 9311532"/>
              <a:gd name="connsiteY39" fmla="*/ 359945 h 2665400"/>
              <a:gd name="connsiteX40" fmla="*/ 3825132 w 9311532"/>
              <a:gd name="connsiteY40" fmla="*/ 389128 h 2665400"/>
              <a:gd name="connsiteX41" fmla="*/ 3854315 w 9311532"/>
              <a:gd name="connsiteY41" fmla="*/ 398855 h 2665400"/>
              <a:gd name="connsiteX42" fmla="*/ 3922409 w 9311532"/>
              <a:gd name="connsiteY42" fmla="*/ 408583 h 2665400"/>
              <a:gd name="connsiteX43" fmla="*/ 4399064 w 9311532"/>
              <a:gd name="connsiteY43" fmla="*/ 418311 h 2665400"/>
              <a:gd name="connsiteX44" fmla="*/ 4593617 w 9311532"/>
              <a:gd name="connsiteY44" fmla="*/ 437766 h 2665400"/>
              <a:gd name="connsiteX45" fmla="*/ 4613073 w 9311532"/>
              <a:gd name="connsiteY45" fmla="*/ 457221 h 2665400"/>
              <a:gd name="connsiteX46" fmla="*/ 4642256 w 9311532"/>
              <a:gd name="connsiteY46" fmla="*/ 466949 h 2665400"/>
              <a:gd name="connsiteX47" fmla="*/ 4690894 w 9311532"/>
              <a:gd name="connsiteY47" fmla="*/ 535042 h 2665400"/>
              <a:gd name="connsiteX48" fmla="*/ 4739532 w 9311532"/>
              <a:gd name="connsiteY48" fmla="*/ 583681 h 2665400"/>
              <a:gd name="connsiteX49" fmla="*/ 4778443 w 9311532"/>
              <a:gd name="connsiteY49" fmla="*/ 632319 h 2665400"/>
              <a:gd name="connsiteX50" fmla="*/ 4807626 w 9311532"/>
              <a:gd name="connsiteY50" fmla="*/ 651774 h 2665400"/>
              <a:gd name="connsiteX51" fmla="*/ 4856264 w 9311532"/>
              <a:gd name="connsiteY51" fmla="*/ 700413 h 2665400"/>
              <a:gd name="connsiteX52" fmla="*/ 4895175 w 9311532"/>
              <a:gd name="connsiteY52" fmla="*/ 719868 h 2665400"/>
              <a:gd name="connsiteX53" fmla="*/ 4924358 w 9311532"/>
              <a:gd name="connsiteY53" fmla="*/ 729596 h 2665400"/>
              <a:gd name="connsiteX54" fmla="*/ 5041090 w 9311532"/>
              <a:gd name="connsiteY54" fmla="*/ 778234 h 2665400"/>
              <a:gd name="connsiteX55" fmla="*/ 5332919 w 9311532"/>
              <a:gd name="connsiteY55" fmla="*/ 797689 h 2665400"/>
              <a:gd name="connsiteX56" fmla="*/ 5459379 w 9311532"/>
              <a:gd name="connsiteY56" fmla="*/ 807417 h 2665400"/>
              <a:gd name="connsiteX57" fmla="*/ 5556656 w 9311532"/>
              <a:gd name="connsiteY57" fmla="*/ 836600 h 2665400"/>
              <a:gd name="connsiteX58" fmla="*/ 5673387 w 9311532"/>
              <a:gd name="connsiteY58" fmla="*/ 846328 h 2665400"/>
              <a:gd name="connsiteX59" fmla="*/ 5702570 w 9311532"/>
              <a:gd name="connsiteY59" fmla="*/ 856055 h 2665400"/>
              <a:gd name="connsiteX60" fmla="*/ 5819302 w 9311532"/>
              <a:gd name="connsiteY60" fmla="*/ 914421 h 2665400"/>
              <a:gd name="connsiteX61" fmla="*/ 5897124 w 9311532"/>
              <a:gd name="connsiteY61" fmla="*/ 924149 h 2665400"/>
              <a:gd name="connsiteX62" fmla="*/ 5945762 w 9311532"/>
              <a:gd name="connsiteY62" fmla="*/ 933877 h 2665400"/>
              <a:gd name="connsiteX63" fmla="*/ 6013856 w 9311532"/>
              <a:gd name="connsiteY63" fmla="*/ 953332 h 2665400"/>
              <a:gd name="connsiteX64" fmla="*/ 6072222 w 9311532"/>
              <a:gd name="connsiteY64" fmla="*/ 963060 h 2665400"/>
              <a:gd name="connsiteX65" fmla="*/ 6140315 w 9311532"/>
              <a:gd name="connsiteY65" fmla="*/ 982515 h 2665400"/>
              <a:gd name="connsiteX66" fmla="*/ 6237592 w 9311532"/>
              <a:gd name="connsiteY66" fmla="*/ 1001970 h 2665400"/>
              <a:gd name="connsiteX67" fmla="*/ 6266775 w 9311532"/>
              <a:gd name="connsiteY67" fmla="*/ 1011698 h 2665400"/>
              <a:gd name="connsiteX68" fmla="*/ 6344596 w 9311532"/>
              <a:gd name="connsiteY68" fmla="*/ 1031153 h 2665400"/>
              <a:gd name="connsiteX69" fmla="*/ 6432145 w 9311532"/>
              <a:gd name="connsiteY69" fmla="*/ 1079791 h 2665400"/>
              <a:gd name="connsiteX70" fmla="*/ 6480783 w 9311532"/>
              <a:gd name="connsiteY70" fmla="*/ 1108974 h 2665400"/>
              <a:gd name="connsiteX71" fmla="*/ 6665609 w 9311532"/>
              <a:gd name="connsiteY71" fmla="*/ 1118702 h 2665400"/>
              <a:gd name="connsiteX72" fmla="*/ 6792068 w 9311532"/>
              <a:gd name="connsiteY72" fmla="*/ 1128430 h 2665400"/>
              <a:gd name="connsiteX73" fmla="*/ 6830979 w 9311532"/>
              <a:gd name="connsiteY73" fmla="*/ 1138157 h 2665400"/>
              <a:gd name="connsiteX74" fmla="*/ 6889345 w 9311532"/>
              <a:gd name="connsiteY74" fmla="*/ 1147885 h 2665400"/>
              <a:gd name="connsiteX75" fmla="*/ 6947711 w 9311532"/>
              <a:gd name="connsiteY75" fmla="*/ 1167340 h 2665400"/>
              <a:gd name="connsiteX76" fmla="*/ 6986622 w 9311532"/>
              <a:gd name="connsiteY76" fmla="*/ 1177068 h 2665400"/>
              <a:gd name="connsiteX77" fmla="*/ 7025532 w 9311532"/>
              <a:gd name="connsiteY77" fmla="*/ 1196523 h 2665400"/>
              <a:gd name="connsiteX78" fmla="*/ 7132536 w 9311532"/>
              <a:gd name="connsiteY78" fmla="*/ 1215979 h 2665400"/>
              <a:gd name="connsiteX79" fmla="*/ 7161719 w 9311532"/>
              <a:gd name="connsiteY79" fmla="*/ 1225706 h 2665400"/>
              <a:gd name="connsiteX80" fmla="*/ 7181175 w 9311532"/>
              <a:gd name="connsiteY80" fmla="*/ 1254889 h 2665400"/>
              <a:gd name="connsiteX81" fmla="*/ 7249268 w 9311532"/>
              <a:gd name="connsiteY81" fmla="*/ 1284072 h 2665400"/>
              <a:gd name="connsiteX82" fmla="*/ 7278451 w 9311532"/>
              <a:gd name="connsiteY82" fmla="*/ 1313255 h 2665400"/>
              <a:gd name="connsiteX83" fmla="*/ 7336817 w 9311532"/>
              <a:gd name="connsiteY83" fmla="*/ 1332711 h 2665400"/>
              <a:gd name="connsiteX84" fmla="*/ 7443822 w 9311532"/>
              <a:gd name="connsiteY84" fmla="*/ 1381349 h 2665400"/>
              <a:gd name="connsiteX85" fmla="*/ 7521643 w 9311532"/>
              <a:gd name="connsiteY85" fmla="*/ 1410532 h 2665400"/>
              <a:gd name="connsiteX86" fmla="*/ 7550826 w 9311532"/>
              <a:gd name="connsiteY86" fmla="*/ 1439715 h 2665400"/>
              <a:gd name="connsiteX87" fmla="*/ 7599464 w 9311532"/>
              <a:gd name="connsiteY87" fmla="*/ 1459170 h 2665400"/>
              <a:gd name="connsiteX88" fmla="*/ 7638375 w 9311532"/>
              <a:gd name="connsiteY88" fmla="*/ 1478625 h 2665400"/>
              <a:gd name="connsiteX89" fmla="*/ 7667558 w 9311532"/>
              <a:gd name="connsiteY89" fmla="*/ 1498081 h 2665400"/>
              <a:gd name="connsiteX90" fmla="*/ 7696741 w 9311532"/>
              <a:gd name="connsiteY90" fmla="*/ 1536991 h 2665400"/>
              <a:gd name="connsiteX91" fmla="*/ 7735651 w 9311532"/>
              <a:gd name="connsiteY91" fmla="*/ 1546719 h 2665400"/>
              <a:gd name="connsiteX92" fmla="*/ 7755107 w 9311532"/>
              <a:gd name="connsiteY92" fmla="*/ 1566174 h 2665400"/>
              <a:gd name="connsiteX93" fmla="*/ 7823200 w 9311532"/>
              <a:gd name="connsiteY93" fmla="*/ 1605085 h 2665400"/>
              <a:gd name="connsiteX94" fmla="*/ 7852383 w 9311532"/>
              <a:gd name="connsiteY94" fmla="*/ 1624540 h 2665400"/>
              <a:gd name="connsiteX95" fmla="*/ 7891294 w 9311532"/>
              <a:gd name="connsiteY95" fmla="*/ 1673179 h 2665400"/>
              <a:gd name="connsiteX96" fmla="*/ 7920477 w 9311532"/>
              <a:gd name="connsiteY96" fmla="*/ 1692634 h 2665400"/>
              <a:gd name="connsiteX97" fmla="*/ 7978843 w 9311532"/>
              <a:gd name="connsiteY97" fmla="*/ 1741272 h 2665400"/>
              <a:gd name="connsiteX98" fmla="*/ 8008026 w 9311532"/>
              <a:gd name="connsiteY98" fmla="*/ 1751000 h 2665400"/>
              <a:gd name="connsiteX99" fmla="*/ 8037209 w 9311532"/>
              <a:gd name="connsiteY99" fmla="*/ 1770455 h 2665400"/>
              <a:gd name="connsiteX100" fmla="*/ 8095575 w 9311532"/>
              <a:gd name="connsiteY100" fmla="*/ 1789911 h 2665400"/>
              <a:gd name="connsiteX101" fmla="*/ 8124758 w 9311532"/>
              <a:gd name="connsiteY101" fmla="*/ 1809366 h 2665400"/>
              <a:gd name="connsiteX102" fmla="*/ 8183124 w 9311532"/>
              <a:gd name="connsiteY102" fmla="*/ 1828821 h 2665400"/>
              <a:gd name="connsiteX103" fmla="*/ 8290128 w 9311532"/>
              <a:gd name="connsiteY103" fmla="*/ 1877460 h 2665400"/>
              <a:gd name="connsiteX104" fmla="*/ 8329039 w 9311532"/>
              <a:gd name="connsiteY104" fmla="*/ 1896915 h 2665400"/>
              <a:gd name="connsiteX105" fmla="*/ 8397132 w 9311532"/>
              <a:gd name="connsiteY105" fmla="*/ 1935825 h 2665400"/>
              <a:gd name="connsiteX106" fmla="*/ 8416587 w 9311532"/>
              <a:gd name="connsiteY106" fmla="*/ 1955281 h 2665400"/>
              <a:gd name="connsiteX107" fmla="*/ 8484681 w 9311532"/>
              <a:gd name="connsiteY107" fmla="*/ 1984464 h 2665400"/>
              <a:gd name="connsiteX108" fmla="*/ 8513864 w 9311532"/>
              <a:gd name="connsiteY108" fmla="*/ 2003919 h 2665400"/>
              <a:gd name="connsiteX109" fmla="*/ 8552775 w 9311532"/>
              <a:gd name="connsiteY109" fmla="*/ 2023374 h 2665400"/>
              <a:gd name="connsiteX110" fmla="*/ 8601413 w 9311532"/>
              <a:gd name="connsiteY110" fmla="*/ 2052557 h 2665400"/>
              <a:gd name="connsiteX111" fmla="*/ 8650051 w 9311532"/>
              <a:gd name="connsiteY111" fmla="*/ 2101196 h 2665400"/>
              <a:gd name="connsiteX112" fmla="*/ 8679234 w 9311532"/>
              <a:gd name="connsiteY112" fmla="*/ 2130379 h 2665400"/>
              <a:gd name="connsiteX113" fmla="*/ 8698690 w 9311532"/>
              <a:gd name="connsiteY113" fmla="*/ 2149834 h 2665400"/>
              <a:gd name="connsiteX114" fmla="*/ 8747328 w 9311532"/>
              <a:gd name="connsiteY114" fmla="*/ 2188745 h 2665400"/>
              <a:gd name="connsiteX115" fmla="*/ 8776511 w 9311532"/>
              <a:gd name="connsiteY115" fmla="*/ 2208200 h 2665400"/>
              <a:gd name="connsiteX116" fmla="*/ 8834877 w 9311532"/>
              <a:gd name="connsiteY116" fmla="*/ 2276294 h 2665400"/>
              <a:gd name="connsiteX117" fmla="*/ 8902970 w 9311532"/>
              <a:gd name="connsiteY117" fmla="*/ 2334660 h 2665400"/>
              <a:gd name="connsiteX118" fmla="*/ 8971064 w 9311532"/>
              <a:gd name="connsiteY118" fmla="*/ 2383298 h 2665400"/>
              <a:gd name="connsiteX119" fmla="*/ 8990519 w 9311532"/>
              <a:gd name="connsiteY119" fmla="*/ 2412481 h 2665400"/>
              <a:gd name="connsiteX120" fmla="*/ 9009975 w 9311532"/>
              <a:gd name="connsiteY120" fmla="*/ 2431936 h 2665400"/>
              <a:gd name="connsiteX121" fmla="*/ 9019702 w 9311532"/>
              <a:gd name="connsiteY121" fmla="*/ 2461119 h 2665400"/>
              <a:gd name="connsiteX122" fmla="*/ 9087796 w 9311532"/>
              <a:gd name="connsiteY122" fmla="*/ 2519485 h 2665400"/>
              <a:gd name="connsiteX123" fmla="*/ 9116979 w 9311532"/>
              <a:gd name="connsiteY123" fmla="*/ 2529213 h 2665400"/>
              <a:gd name="connsiteX124" fmla="*/ 9175345 w 9311532"/>
              <a:gd name="connsiteY124" fmla="*/ 2577851 h 2665400"/>
              <a:gd name="connsiteX125" fmla="*/ 9233711 w 9311532"/>
              <a:gd name="connsiteY125" fmla="*/ 2616762 h 2665400"/>
              <a:gd name="connsiteX126" fmla="*/ 9272622 w 9311532"/>
              <a:gd name="connsiteY126" fmla="*/ 2636217 h 2665400"/>
              <a:gd name="connsiteX127" fmla="*/ 9301805 w 9311532"/>
              <a:gd name="connsiteY127" fmla="*/ 2645945 h 2665400"/>
              <a:gd name="connsiteX128" fmla="*/ 9311532 w 9311532"/>
              <a:gd name="connsiteY128" fmla="*/ 2665400 h 2665400"/>
              <a:gd name="connsiteX0" fmla="*/ 0 w 9272550"/>
              <a:gd name="connsiteY0" fmla="*/ 14728 h 2665379"/>
              <a:gd name="connsiteX1" fmla="*/ 31546 w 9272550"/>
              <a:gd name="connsiteY1" fmla="*/ 17092 h 2665379"/>
              <a:gd name="connsiteX2" fmla="*/ 89640 w 9272550"/>
              <a:gd name="connsiteY2" fmla="*/ 19456 h 2665379"/>
              <a:gd name="connsiteX3" fmla="*/ 760848 w 9272550"/>
              <a:gd name="connsiteY3" fmla="*/ 0 h 2665379"/>
              <a:gd name="connsiteX4" fmla="*/ 819214 w 9272550"/>
              <a:gd name="connsiteY4" fmla="*/ 29183 h 2665379"/>
              <a:gd name="connsiteX5" fmla="*/ 858125 w 9272550"/>
              <a:gd name="connsiteY5" fmla="*/ 68094 h 2665379"/>
              <a:gd name="connsiteX6" fmla="*/ 897035 w 9272550"/>
              <a:gd name="connsiteY6" fmla="*/ 87549 h 2665379"/>
              <a:gd name="connsiteX7" fmla="*/ 926218 w 9272550"/>
              <a:gd name="connsiteY7" fmla="*/ 107004 h 2665379"/>
              <a:gd name="connsiteX8" fmla="*/ 955401 w 9272550"/>
              <a:gd name="connsiteY8" fmla="*/ 116732 h 2665379"/>
              <a:gd name="connsiteX9" fmla="*/ 974857 w 9272550"/>
              <a:gd name="connsiteY9" fmla="*/ 136187 h 2665379"/>
              <a:gd name="connsiteX10" fmla="*/ 1130499 w 9272550"/>
              <a:gd name="connsiteY10" fmla="*/ 155643 h 2665379"/>
              <a:gd name="connsiteX11" fmla="*/ 1441784 w 9272550"/>
              <a:gd name="connsiteY11" fmla="*/ 155643 h 2665379"/>
              <a:gd name="connsiteX12" fmla="*/ 1616882 w 9272550"/>
              <a:gd name="connsiteY12" fmla="*/ 145915 h 2665379"/>
              <a:gd name="connsiteX13" fmla="*/ 1665520 w 9272550"/>
              <a:gd name="connsiteY13" fmla="*/ 136187 h 2665379"/>
              <a:gd name="connsiteX14" fmla="*/ 2190814 w 9272550"/>
              <a:gd name="connsiteY14" fmla="*/ 155643 h 2665379"/>
              <a:gd name="connsiteX15" fmla="*/ 2219997 w 9272550"/>
              <a:gd name="connsiteY15" fmla="*/ 165370 h 2665379"/>
              <a:gd name="connsiteX16" fmla="*/ 2258908 w 9272550"/>
              <a:gd name="connsiteY16" fmla="*/ 204281 h 2665379"/>
              <a:gd name="connsiteX17" fmla="*/ 2317274 w 9272550"/>
              <a:gd name="connsiteY17" fmla="*/ 223736 h 2665379"/>
              <a:gd name="connsiteX18" fmla="*/ 2365912 w 9272550"/>
              <a:gd name="connsiteY18" fmla="*/ 252919 h 2665379"/>
              <a:gd name="connsiteX19" fmla="*/ 2385367 w 9272550"/>
              <a:gd name="connsiteY19" fmla="*/ 272375 h 2665379"/>
              <a:gd name="connsiteX20" fmla="*/ 2443733 w 9272550"/>
              <a:gd name="connsiteY20" fmla="*/ 291830 h 2665379"/>
              <a:gd name="connsiteX21" fmla="*/ 2472916 w 9272550"/>
              <a:gd name="connsiteY21" fmla="*/ 301558 h 2665379"/>
              <a:gd name="connsiteX22" fmla="*/ 2628559 w 9272550"/>
              <a:gd name="connsiteY22" fmla="*/ 321013 h 2665379"/>
              <a:gd name="connsiteX23" fmla="*/ 2862023 w 9272550"/>
              <a:gd name="connsiteY23" fmla="*/ 311285 h 2665379"/>
              <a:gd name="connsiteX24" fmla="*/ 2891205 w 9272550"/>
              <a:gd name="connsiteY24" fmla="*/ 291830 h 2665379"/>
              <a:gd name="connsiteX25" fmla="*/ 2988482 w 9272550"/>
              <a:gd name="connsiteY25" fmla="*/ 272375 h 2665379"/>
              <a:gd name="connsiteX26" fmla="*/ 3017665 w 9272550"/>
              <a:gd name="connsiteY26" fmla="*/ 262647 h 2665379"/>
              <a:gd name="connsiteX27" fmla="*/ 3056576 w 9272550"/>
              <a:gd name="connsiteY27" fmla="*/ 252919 h 2665379"/>
              <a:gd name="connsiteX28" fmla="*/ 3085759 w 9272550"/>
              <a:gd name="connsiteY28" fmla="*/ 233464 h 2665379"/>
              <a:gd name="connsiteX29" fmla="*/ 3153852 w 9272550"/>
              <a:gd name="connsiteY29" fmla="*/ 204281 h 2665379"/>
              <a:gd name="connsiteX30" fmla="*/ 3173308 w 9272550"/>
              <a:gd name="connsiteY30" fmla="*/ 184826 h 2665379"/>
              <a:gd name="connsiteX31" fmla="*/ 3231674 w 9272550"/>
              <a:gd name="connsiteY31" fmla="*/ 165370 h 2665379"/>
              <a:gd name="connsiteX32" fmla="*/ 3523503 w 9272550"/>
              <a:gd name="connsiteY32" fmla="*/ 175098 h 2665379"/>
              <a:gd name="connsiteX33" fmla="*/ 3601325 w 9272550"/>
              <a:gd name="connsiteY33" fmla="*/ 194553 h 2665379"/>
              <a:gd name="connsiteX34" fmla="*/ 3640235 w 9272550"/>
              <a:gd name="connsiteY34" fmla="*/ 204281 h 2665379"/>
              <a:gd name="connsiteX35" fmla="*/ 3659691 w 9272550"/>
              <a:gd name="connsiteY35" fmla="*/ 223736 h 2665379"/>
              <a:gd name="connsiteX36" fmla="*/ 3688874 w 9272550"/>
              <a:gd name="connsiteY36" fmla="*/ 233464 h 2665379"/>
              <a:gd name="connsiteX37" fmla="*/ 3698601 w 9272550"/>
              <a:gd name="connsiteY37" fmla="*/ 262647 h 2665379"/>
              <a:gd name="connsiteX38" fmla="*/ 3718057 w 9272550"/>
              <a:gd name="connsiteY38" fmla="*/ 291830 h 2665379"/>
              <a:gd name="connsiteX39" fmla="*/ 3766695 w 9272550"/>
              <a:gd name="connsiteY39" fmla="*/ 359924 h 2665379"/>
              <a:gd name="connsiteX40" fmla="*/ 3786150 w 9272550"/>
              <a:gd name="connsiteY40" fmla="*/ 389107 h 2665379"/>
              <a:gd name="connsiteX41" fmla="*/ 3815333 w 9272550"/>
              <a:gd name="connsiteY41" fmla="*/ 398834 h 2665379"/>
              <a:gd name="connsiteX42" fmla="*/ 3883427 w 9272550"/>
              <a:gd name="connsiteY42" fmla="*/ 408562 h 2665379"/>
              <a:gd name="connsiteX43" fmla="*/ 4360082 w 9272550"/>
              <a:gd name="connsiteY43" fmla="*/ 418290 h 2665379"/>
              <a:gd name="connsiteX44" fmla="*/ 4554635 w 9272550"/>
              <a:gd name="connsiteY44" fmla="*/ 437745 h 2665379"/>
              <a:gd name="connsiteX45" fmla="*/ 4574091 w 9272550"/>
              <a:gd name="connsiteY45" fmla="*/ 457200 h 2665379"/>
              <a:gd name="connsiteX46" fmla="*/ 4603274 w 9272550"/>
              <a:gd name="connsiteY46" fmla="*/ 466928 h 2665379"/>
              <a:gd name="connsiteX47" fmla="*/ 4651912 w 9272550"/>
              <a:gd name="connsiteY47" fmla="*/ 535021 h 2665379"/>
              <a:gd name="connsiteX48" fmla="*/ 4700550 w 9272550"/>
              <a:gd name="connsiteY48" fmla="*/ 583660 h 2665379"/>
              <a:gd name="connsiteX49" fmla="*/ 4739461 w 9272550"/>
              <a:gd name="connsiteY49" fmla="*/ 632298 h 2665379"/>
              <a:gd name="connsiteX50" fmla="*/ 4768644 w 9272550"/>
              <a:gd name="connsiteY50" fmla="*/ 651753 h 2665379"/>
              <a:gd name="connsiteX51" fmla="*/ 4817282 w 9272550"/>
              <a:gd name="connsiteY51" fmla="*/ 700392 h 2665379"/>
              <a:gd name="connsiteX52" fmla="*/ 4856193 w 9272550"/>
              <a:gd name="connsiteY52" fmla="*/ 719847 h 2665379"/>
              <a:gd name="connsiteX53" fmla="*/ 4885376 w 9272550"/>
              <a:gd name="connsiteY53" fmla="*/ 729575 h 2665379"/>
              <a:gd name="connsiteX54" fmla="*/ 5002108 w 9272550"/>
              <a:gd name="connsiteY54" fmla="*/ 778213 h 2665379"/>
              <a:gd name="connsiteX55" fmla="*/ 5293937 w 9272550"/>
              <a:gd name="connsiteY55" fmla="*/ 797668 h 2665379"/>
              <a:gd name="connsiteX56" fmla="*/ 5420397 w 9272550"/>
              <a:gd name="connsiteY56" fmla="*/ 807396 h 2665379"/>
              <a:gd name="connsiteX57" fmla="*/ 5517674 w 9272550"/>
              <a:gd name="connsiteY57" fmla="*/ 836579 h 2665379"/>
              <a:gd name="connsiteX58" fmla="*/ 5634405 w 9272550"/>
              <a:gd name="connsiteY58" fmla="*/ 846307 h 2665379"/>
              <a:gd name="connsiteX59" fmla="*/ 5663588 w 9272550"/>
              <a:gd name="connsiteY59" fmla="*/ 856034 h 2665379"/>
              <a:gd name="connsiteX60" fmla="*/ 5780320 w 9272550"/>
              <a:gd name="connsiteY60" fmla="*/ 914400 h 2665379"/>
              <a:gd name="connsiteX61" fmla="*/ 5858142 w 9272550"/>
              <a:gd name="connsiteY61" fmla="*/ 924128 h 2665379"/>
              <a:gd name="connsiteX62" fmla="*/ 5906780 w 9272550"/>
              <a:gd name="connsiteY62" fmla="*/ 933856 h 2665379"/>
              <a:gd name="connsiteX63" fmla="*/ 5974874 w 9272550"/>
              <a:gd name="connsiteY63" fmla="*/ 953311 h 2665379"/>
              <a:gd name="connsiteX64" fmla="*/ 6033240 w 9272550"/>
              <a:gd name="connsiteY64" fmla="*/ 963039 h 2665379"/>
              <a:gd name="connsiteX65" fmla="*/ 6101333 w 9272550"/>
              <a:gd name="connsiteY65" fmla="*/ 982494 h 2665379"/>
              <a:gd name="connsiteX66" fmla="*/ 6198610 w 9272550"/>
              <a:gd name="connsiteY66" fmla="*/ 1001949 h 2665379"/>
              <a:gd name="connsiteX67" fmla="*/ 6227793 w 9272550"/>
              <a:gd name="connsiteY67" fmla="*/ 1011677 h 2665379"/>
              <a:gd name="connsiteX68" fmla="*/ 6305614 w 9272550"/>
              <a:gd name="connsiteY68" fmla="*/ 1031132 h 2665379"/>
              <a:gd name="connsiteX69" fmla="*/ 6393163 w 9272550"/>
              <a:gd name="connsiteY69" fmla="*/ 1079770 h 2665379"/>
              <a:gd name="connsiteX70" fmla="*/ 6441801 w 9272550"/>
              <a:gd name="connsiteY70" fmla="*/ 1108953 h 2665379"/>
              <a:gd name="connsiteX71" fmla="*/ 6626627 w 9272550"/>
              <a:gd name="connsiteY71" fmla="*/ 1118681 h 2665379"/>
              <a:gd name="connsiteX72" fmla="*/ 6753086 w 9272550"/>
              <a:gd name="connsiteY72" fmla="*/ 1128409 h 2665379"/>
              <a:gd name="connsiteX73" fmla="*/ 6791997 w 9272550"/>
              <a:gd name="connsiteY73" fmla="*/ 1138136 h 2665379"/>
              <a:gd name="connsiteX74" fmla="*/ 6850363 w 9272550"/>
              <a:gd name="connsiteY74" fmla="*/ 1147864 h 2665379"/>
              <a:gd name="connsiteX75" fmla="*/ 6908729 w 9272550"/>
              <a:gd name="connsiteY75" fmla="*/ 1167319 h 2665379"/>
              <a:gd name="connsiteX76" fmla="*/ 6947640 w 9272550"/>
              <a:gd name="connsiteY76" fmla="*/ 1177047 h 2665379"/>
              <a:gd name="connsiteX77" fmla="*/ 6986550 w 9272550"/>
              <a:gd name="connsiteY77" fmla="*/ 1196502 h 2665379"/>
              <a:gd name="connsiteX78" fmla="*/ 7093554 w 9272550"/>
              <a:gd name="connsiteY78" fmla="*/ 1215958 h 2665379"/>
              <a:gd name="connsiteX79" fmla="*/ 7122737 w 9272550"/>
              <a:gd name="connsiteY79" fmla="*/ 1225685 h 2665379"/>
              <a:gd name="connsiteX80" fmla="*/ 7142193 w 9272550"/>
              <a:gd name="connsiteY80" fmla="*/ 1254868 h 2665379"/>
              <a:gd name="connsiteX81" fmla="*/ 7210286 w 9272550"/>
              <a:gd name="connsiteY81" fmla="*/ 1284051 h 2665379"/>
              <a:gd name="connsiteX82" fmla="*/ 7239469 w 9272550"/>
              <a:gd name="connsiteY82" fmla="*/ 1313234 h 2665379"/>
              <a:gd name="connsiteX83" fmla="*/ 7297835 w 9272550"/>
              <a:gd name="connsiteY83" fmla="*/ 1332690 h 2665379"/>
              <a:gd name="connsiteX84" fmla="*/ 7404840 w 9272550"/>
              <a:gd name="connsiteY84" fmla="*/ 1381328 h 2665379"/>
              <a:gd name="connsiteX85" fmla="*/ 7482661 w 9272550"/>
              <a:gd name="connsiteY85" fmla="*/ 1410511 h 2665379"/>
              <a:gd name="connsiteX86" fmla="*/ 7511844 w 9272550"/>
              <a:gd name="connsiteY86" fmla="*/ 1439694 h 2665379"/>
              <a:gd name="connsiteX87" fmla="*/ 7560482 w 9272550"/>
              <a:gd name="connsiteY87" fmla="*/ 1459149 h 2665379"/>
              <a:gd name="connsiteX88" fmla="*/ 7599393 w 9272550"/>
              <a:gd name="connsiteY88" fmla="*/ 1478604 h 2665379"/>
              <a:gd name="connsiteX89" fmla="*/ 7628576 w 9272550"/>
              <a:gd name="connsiteY89" fmla="*/ 1498060 h 2665379"/>
              <a:gd name="connsiteX90" fmla="*/ 7657759 w 9272550"/>
              <a:gd name="connsiteY90" fmla="*/ 1536970 h 2665379"/>
              <a:gd name="connsiteX91" fmla="*/ 7696669 w 9272550"/>
              <a:gd name="connsiteY91" fmla="*/ 1546698 h 2665379"/>
              <a:gd name="connsiteX92" fmla="*/ 7716125 w 9272550"/>
              <a:gd name="connsiteY92" fmla="*/ 1566153 h 2665379"/>
              <a:gd name="connsiteX93" fmla="*/ 7784218 w 9272550"/>
              <a:gd name="connsiteY93" fmla="*/ 1605064 h 2665379"/>
              <a:gd name="connsiteX94" fmla="*/ 7813401 w 9272550"/>
              <a:gd name="connsiteY94" fmla="*/ 1624519 h 2665379"/>
              <a:gd name="connsiteX95" fmla="*/ 7852312 w 9272550"/>
              <a:gd name="connsiteY95" fmla="*/ 1673158 h 2665379"/>
              <a:gd name="connsiteX96" fmla="*/ 7881495 w 9272550"/>
              <a:gd name="connsiteY96" fmla="*/ 1692613 h 2665379"/>
              <a:gd name="connsiteX97" fmla="*/ 7939861 w 9272550"/>
              <a:gd name="connsiteY97" fmla="*/ 1741251 h 2665379"/>
              <a:gd name="connsiteX98" fmla="*/ 7969044 w 9272550"/>
              <a:gd name="connsiteY98" fmla="*/ 1750979 h 2665379"/>
              <a:gd name="connsiteX99" fmla="*/ 7998227 w 9272550"/>
              <a:gd name="connsiteY99" fmla="*/ 1770434 h 2665379"/>
              <a:gd name="connsiteX100" fmla="*/ 8056593 w 9272550"/>
              <a:gd name="connsiteY100" fmla="*/ 1789890 h 2665379"/>
              <a:gd name="connsiteX101" fmla="*/ 8085776 w 9272550"/>
              <a:gd name="connsiteY101" fmla="*/ 1809345 h 2665379"/>
              <a:gd name="connsiteX102" fmla="*/ 8144142 w 9272550"/>
              <a:gd name="connsiteY102" fmla="*/ 1828800 h 2665379"/>
              <a:gd name="connsiteX103" fmla="*/ 8251146 w 9272550"/>
              <a:gd name="connsiteY103" fmla="*/ 1877439 h 2665379"/>
              <a:gd name="connsiteX104" fmla="*/ 8290057 w 9272550"/>
              <a:gd name="connsiteY104" fmla="*/ 1896894 h 2665379"/>
              <a:gd name="connsiteX105" fmla="*/ 8358150 w 9272550"/>
              <a:gd name="connsiteY105" fmla="*/ 1935804 h 2665379"/>
              <a:gd name="connsiteX106" fmla="*/ 8377605 w 9272550"/>
              <a:gd name="connsiteY106" fmla="*/ 1955260 h 2665379"/>
              <a:gd name="connsiteX107" fmla="*/ 8445699 w 9272550"/>
              <a:gd name="connsiteY107" fmla="*/ 1984443 h 2665379"/>
              <a:gd name="connsiteX108" fmla="*/ 8474882 w 9272550"/>
              <a:gd name="connsiteY108" fmla="*/ 2003898 h 2665379"/>
              <a:gd name="connsiteX109" fmla="*/ 8513793 w 9272550"/>
              <a:gd name="connsiteY109" fmla="*/ 2023353 h 2665379"/>
              <a:gd name="connsiteX110" fmla="*/ 8562431 w 9272550"/>
              <a:gd name="connsiteY110" fmla="*/ 2052536 h 2665379"/>
              <a:gd name="connsiteX111" fmla="*/ 8611069 w 9272550"/>
              <a:gd name="connsiteY111" fmla="*/ 2101175 h 2665379"/>
              <a:gd name="connsiteX112" fmla="*/ 8640252 w 9272550"/>
              <a:gd name="connsiteY112" fmla="*/ 2130358 h 2665379"/>
              <a:gd name="connsiteX113" fmla="*/ 8659708 w 9272550"/>
              <a:gd name="connsiteY113" fmla="*/ 2149813 h 2665379"/>
              <a:gd name="connsiteX114" fmla="*/ 8708346 w 9272550"/>
              <a:gd name="connsiteY114" fmla="*/ 2188724 h 2665379"/>
              <a:gd name="connsiteX115" fmla="*/ 8737529 w 9272550"/>
              <a:gd name="connsiteY115" fmla="*/ 2208179 h 2665379"/>
              <a:gd name="connsiteX116" fmla="*/ 8795895 w 9272550"/>
              <a:gd name="connsiteY116" fmla="*/ 2276273 h 2665379"/>
              <a:gd name="connsiteX117" fmla="*/ 8863988 w 9272550"/>
              <a:gd name="connsiteY117" fmla="*/ 2334639 h 2665379"/>
              <a:gd name="connsiteX118" fmla="*/ 8932082 w 9272550"/>
              <a:gd name="connsiteY118" fmla="*/ 2383277 h 2665379"/>
              <a:gd name="connsiteX119" fmla="*/ 8951537 w 9272550"/>
              <a:gd name="connsiteY119" fmla="*/ 2412460 h 2665379"/>
              <a:gd name="connsiteX120" fmla="*/ 8970993 w 9272550"/>
              <a:gd name="connsiteY120" fmla="*/ 2431915 h 2665379"/>
              <a:gd name="connsiteX121" fmla="*/ 8980720 w 9272550"/>
              <a:gd name="connsiteY121" fmla="*/ 2461098 h 2665379"/>
              <a:gd name="connsiteX122" fmla="*/ 9048814 w 9272550"/>
              <a:gd name="connsiteY122" fmla="*/ 2519464 h 2665379"/>
              <a:gd name="connsiteX123" fmla="*/ 9077997 w 9272550"/>
              <a:gd name="connsiteY123" fmla="*/ 2529192 h 2665379"/>
              <a:gd name="connsiteX124" fmla="*/ 9136363 w 9272550"/>
              <a:gd name="connsiteY124" fmla="*/ 2577830 h 2665379"/>
              <a:gd name="connsiteX125" fmla="*/ 9194729 w 9272550"/>
              <a:gd name="connsiteY125" fmla="*/ 2616741 h 2665379"/>
              <a:gd name="connsiteX126" fmla="*/ 9233640 w 9272550"/>
              <a:gd name="connsiteY126" fmla="*/ 2636196 h 2665379"/>
              <a:gd name="connsiteX127" fmla="*/ 9262823 w 9272550"/>
              <a:gd name="connsiteY127" fmla="*/ 2645924 h 2665379"/>
              <a:gd name="connsiteX128" fmla="*/ 9272550 w 9272550"/>
              <a:gd name="connsiteY128" fmla="*/ 2665379 h 2665379"/>
              <a:gd name="connsiteX0" fmla="*/ 0 w 9648565"/>
              <a:gd name="connsiteY0" fmla="*/ 0 h 2684834"/>
              <a:gd name="connsiteX1" fmla="*/ 407561 w 9648565"/>
              <a:gd name="connsiteY1" fmla="*/ 36547 h 2684834"/>
              <a:gd name="connsiteX2" fmla="*/ 465655 w 9648565"/>
              <a:gd name="connsiteY2" fmla="*/ 38911 h 2684834"/>
              <a:gd name="connsiteX3" fmla="*/ 1136863 w 9648565"/>
              <a:gd name="connsiteY3" fmla="*/ 19455 h 2684834"/>
              <a:gd name="connsiteX4" fmla="*/ 1195229 w 9648565"/>
              <a:gd name="connsiteY4" fmla="*/ 48638 h 2684834"/>
              <a:gd name="connsiteX5" fmla="*/ 1234140 w 9648565"/>
              <a:gd name="connsiteY5" fmla="*/ 87549 h 2684834"/>
              <a:gd name="connsiteX6" fmla="*/ 1273050 w 9648565"/>
              <a:gd name="connsiteY6" fmla="*/ 107004 h 2684834"/>
              <a:gd name="connsiteX7" fmla="*/ 1302233 w 9648565"/>
              <a:gd name="connsiteY7" fmla="*/ 126459 h 2684834"/>
              <a:gd name="connsiteX8" fmla="*/ 1331416 w 9648565"/>
              <a:gd name="connsiteY8" fmla="*/ 136187 h 2684834"/>
              <a:gd name="connsiteX9" fmla="*/ 1350872 w 9648565"/>
              <a:gd name="connsiteY9" fmla="*/ 155642 h 2684834"/>
              <a:gd name="connsiteX10" fmla="*/ 1506514 w 9648565"/>
              <a:gd name="connsiteY10" fmla="*/ 175098 h 2684834"/>
              <a:gd name="connsiteX11" fmla="*/ 1817799 w 9648565"/>
              <a:gd name="connsiteY11" fmla="*/ 175098 h 2684834"/>
              <a:gd name="connsiteX12" fmla="*/ 1992897 w 9648565"/>
              <a:gd name="connsiteY12" fmla="*/ 165370 h 2684834"/>
              <a:gd name="connsiteX13" fmla="*/ 2041535 w 9648565"/>
              <a:gd name="connsiteY13" fmla="*/ 155642 h 2684834"/>
              <a:gd name="connsiteX14" fmla="*/ 2566829 w 9648565"/>
              <a:gd name="connsiteY14" fmla="*/ 175098 h 2684834"/>
              <a:gd name="connsiteX15" fmla="*/ 2596012 w 9648565"/>
              <a:gd name="connsiteY15" fmla="*/ 184825 h 2684834"/>
              <a:gd name="connsiteX16" fmla="*/ 2634923 w 9648565"/>
              <a:gd name="connsiteY16" fmla="*/ 223736 h 2684834"/>
              <a:gd name="connsiteX17" fmla="*/ 2693289 w 9648565"/>
              <a:gd name="connsiteY17" fmla="*/ 243191 h 2684834"/>
              <a:gd name="connsiteX18" fmla="*/ 2741927 w 9648565"/>
              <a:gd name="connsiteY18" fmla="*/ 272374 h 2684834"/>
              <a:gd name="connsiteX19" fmla="*/ 2761382 w 9648565"/>
              <a:gd name="connsiteY19" fmla="*/ 291830 h 2684834"/>
              <a:gd name="connsiteX20" fmla="*/ 2819748 w 9648565"/>
              <a:gd name="connsiteY20" fmla="*/ 311285 h 2684834"/>
              <a:gd name="connsiteX21" fmla="*/ 2848931 w 9648565"/>
              <a:gd name="connsiteY21" fmla="*/ 321013 h 2684834"/>
              <a:gd name="connsiteX22" fmla="*/ 3004574 w 9648565"/>
              <a:gd name="connsiteY22" fmla="*/ 340468 h 2684834"/>
              <a:gd name="connsiteX23" fmla="*/ 3238038 w 9648565"/>
              <a:gd name="connsiteY23" fmla="*/ 330740 h 2684834"/>
              <a:gd name="connsiteX24" fmla="*/ 3267220 w 9648565"/>
              <a:gd name="connsiteY24" fmla="*/ 311285 h 2684834"/>
              <a:gd name="connsiteX25" fmla="*/ 3364497 w 9648565"/>
              <a:gd name="connsiteY25" fmla="*/ 291830 h 2684834"/>
              <a:gd name="connsiteX26" fmla="*/ 3393680 w 9648565"/>
              <a:gd name="connsiteY26" fmla="*/ 282102 h 2684834"/>
              <a:gd name="connsiteX27" fmla="*/ 3432591 w 9648565"/>
              <a:gd name="connsiteY27" fmla="*/ 272374 h 2684834"/>
              <a:gd name="connsiteX28" fmla="*/ 3461774 w 9648565"/>
              <a:gd name="connsiteY28" fmla="*/ 252919 h 2684834"/>
              <a:gd name="connsiteX29" fmla="*/ 3529867 w 9648565"/>
              <a:gd name="connsiteY29" fmla="*/ 223736 h 2684834"/>
              <a:gd name="connsiteX30" fmla="*/ 3549323 w 9648565"/>
              <a:gd name="connsiteY30" fmla="*/ 204281 h 2684834"/>
              <a:gd name="connsiteX31" fmla="*/ 3607689 w 9648565"/>
              <a:gd name="connsiteY31" fmla="*/ 184825 h 2684834"/>
              <a:gd name="connsiteX32" fmla="*/ 3899518 w 9648565"/>
              <a:gd name="connsiteY32" fmla="*/ 194553 h 2684834"/>
              <a:gd name="connsiteX33" fmla="*/ 3977340 w 9648565"/>
              <a:gd name="connsiteY33" fmla="*/ 214008 h 2684834"/>
              <a:gd name="connsiteX34" fmla="*/ 4016250 w 9648565"/>
              <a:gd name="connsiteY34" fmla="*/ 223736 h 2684834"/>
              <a:gd name="connsiteX35" fmla="*/ 4035706 w 9648565"/>
              <a:gd name="connsiteY35" fmla="*/ 243191 h 2684834"/>
              <a:gd name="connsiteX36" fmla="*/ 4064889 w 9648565"/>
              <a:gd name="connsiteY36" fmla="*/ 252919 h 2684834"/>
              <a:gd name="connsiteX37" fmla="*/ 4074616 w 9648565"/>
              <a:gd name="connsiteY37" fmla="*/ 282102 h 2684834"/>
              <a:gd name="connsiteX38" fmla="*/ 4094072 w 9648565"/>
              <a:gd name="connsiteY38" fmla="*/ 311285 h 2684834"/>
              <a:gd name="connsiteX39" fmla="*/ 4142710 w 9648565"/>
              <a:gd name="connsiteY39" fmla="*/ 379379 h 2684834"/>
              <a:gd name="connsiteX40" fmla="*/ 4162165 w 9648565"/>
              <a:gd name="connsiteY40" fmla="*/ 408562 h 2684834"/>
              <a:gd name="connsiteX41" fmla="*/ 4191348 w 9648565"/>
              <a:gd name="connsiteY41" fmla="*/ 418289 h 2684834"/>
              <a:gd name="connsiteX42" fmla="*/ 4259442 w 9648565"/>
              <a:gd name="connsiteY42" fmla="*/ 428017 h 2684834"/>
              <a:gd name="connsiteX43" fmla="*/ 4736097 w 9648565"/>
              <a:gd name="connsiteY43" fmla="*/ 437745 h 2684834"/>
              <a:gd name="connsiteX44" fmla="*/ 4930650 w 9648565"/>
              <a:gd name="connsiteY44" fmla="*/ 457200 h 2684834"/>
              <a:gd name="connsiteX45" fmla="*/ 4950106 w 9648565"/>
              <a:gd name="connsiteY45" fmla="*/ 476655 h 2684834"/>
              <a:gd name="connsiteX46" fmla="*/ 4979289 w 9648565"/>
              <a:gd name="connsiteY46" fmla="*/ 486383 h 2684834"/>
              <a:gd name="connsiteX47" fmla="*/ 5027927 w 9648565"/>
              <a:gd name="connsiteY47" fmla="*/ 554476 h 2684834"/>
              <a:gd name="connsiteX48" fmla="*/ 5076565 w 9648565"/>
              <a:gd name="connsiteY48" fmla="*/ 603115 h 2684834"/>
              <a:gd name="connsiteX49" fmla="*/ 5115476 w 9648565"/>
              <a:gd name="connsiteY49" fmla="*/ 651753 h 2684834"/>
              <a:gd name="connsiteX50" fmla="*/ 5144659 w 9648565"/>
              <a:gd name="connsiteY50" fmla="*/ 671208 h 2684834"/>
              <a:gd name="connsiteX51" fmla="*/ 5193297 w 9648565"/>
              <a:gd name="connsiteY51" fmla="*/ 719847 h 2684834"/>
              <a:gd name="connsiteX52" fmla="*/ 5232208 w 9648565"/>
              <a:gd name="connsiteY52" fmla="*/ 739302 h 2684834"/>
              <a:gd name="connsiteX53" fmla="*/ 5261391 w 9648565"/>
              <a:gd name="connsiteY53" fmla="*/ 749030 h 2684834"/>
              <a:gd name="connsiteX54" fmla="*/ 5378123 w 9648565"/>
              <a:gd name="connsiteY54" fmla="*/ 797668 h 2684834"/>
              <a:gd name="connsiteX55" fmla="*/ 5669952 w 9648565"/>
              <a:gd name="connsiteY55" fmla="*/ 817123 h 2684834"/>
              <a:gd name="connsiteX56" fmla="*/ 5796412 w 9648565"/>
              <a:gd name="connsiteY56" fmla="*/ 826851 h 2684834"/>
              <a:gd name="connsiteX57" fmla="*/ 5893689 w 9648565"/>
              <a:gd name="connsiteY57" fmla="*/ 856034 h 2684834"/>
              <a:gd name="connsiteX58" fmla="*/ 6010420 w 9648565"/>
              <a:gd name="connsiteY58" fmla="*/ 865762 h 2684834"/>
              <a:gd name="connsiteX59" fmla="*/ 6039603 w 9648565"/>
              <a:gd name="connsiteY59" fmla="*/ 875489 h 2684834"/>
              <a:gd name="connsiteX60" fmla="*/ 6156335 w 9648565"/>
              <a:gd name="connsiteY60" fmla="*/ 933855 h 2684834"/>
              <a:gd name="connsiteX61" fmla="*/ 6234157 w 9648565"/>
              <a:gd name="connsiteY61" fmla="*/ 943583 h 2684834"/>
              <a:gd name="connsiteX62" fmla="*/ 6282795 w 9648565"/>
              <a:gd name="connsiteY62" fmla="*/ 953311 h 2684834"/>
              <a:gd name="connsiteX63" fmla="*/ 6350889 w 9648565"/>
              <a:gd name="connsiteY63" fmla="*/ 972766 h 2684834"/>
              <a:gd name="connsiteX64" fmla="*/ 6409255 w 9648565"/>
              <a:gd name="connsiteY64" fmla="*/ 982494 h 2684834"/>
              <a:gd name="connsiteX65" fmla="*/ 6477348 w 9648565"/>
              <a:gd name="connsiteY65" fmla="*/ 1001949 h 2684834"/>
              <a:gd name="connsiteX66" fmla="*/ 6574625 w 9648565"/>
              <a:gd name="connsiteY66" fmla="*/ 1021404 h 2684834"/>
              <a:gd name="connsiteX67" fmla="*/ 6603808 w 9648565"/>
              <a:gd name="connsiteY67" fmla="*/ 1031132 h 2684834"/>
              <a:gd name="connsiteX68" fmla="*/ 6681629 w 9648565"/>
              <a:gd name="connsiteY68" fmla="*/ 1050587 h 2684834"/>
              <a:gd name="connsiteX69" fmla="*/ 6769178 w 9648565"/>
              <a:gd name="connsiteY69" fmla="*/ 1099225 h 2684834"/>
              <a:gd name="connsiteX70" fmla="*/ 6817816 w 9648565"/>
              <a:gd name="connsiteY70" fmla="*/ 1128408 h 2684834"/>
              <a:gd name="connsiteX71" fmla="*/ 7002642 w 9648565"/>
              <a:gd name="connsiteY71" fmla="*/ 1138136 h 2684834"/>
              <a:gd name="connsiteX72" fmla="*/ 7129101 w 9648565"/>
              <a:gd name="connsiteY72" fmla="*/ 1147864 h 2684834"/>
              <a:gd name="connsiteX73" fmla="*/ 7168012 w 9648565"/>
              <a:gd name="connsiteY73" fmla="*/ 1157591 h 2684834"/>
              <a:gd name="connsiteX74" fmla="*/ 7226378 w 9648565"/>
              <a:gd name="connsiteY74" fmla="*/ 1167319 h 2684834"/>
              <a:gd name="connsiteX75" fmla="*/ 7284744 w 9648565"/>
              <a:gd name="connsiteY75" fmla="*/ 1186774 h 2684834"/>
              <a:gd name="connsiteX76" fmla="*/ 7323655 w 9648565"/>
              <a:gd name="connsiteY76" fmla="*/ 1196502 h 2684834"/>
              <a:gd name="connsiteX77" fmla="*/ 7362565 w 9648565"/>
              <a:gd name="connsiteY77" fmla="*/ 1215957 h 2684834"/>
              <a:gd name="connsiteX78" fmla="*/ 7469569 w 9648565"/>
              <a:gd name="connsiteY78" fmla="*/ 1235413 h 2684834"/>
              <a:gd name="connsiteX79" fmla="*/ 7498752 w 9648565"/>
              <a:gd name="connsiteY79" fmla="*/ 1245140 h 2684834"/>
              <a:gd name="connsiteX80" fmla="*/ 7518208 w 9648565"/>
              <a:gd name="connsiteY80" fmla="*/ 1274323 h 2684834"/>
              <a:gd name="connsiteX81" fmla="*/ 7586301 w 9648565"/>
              <a:gd name="connsiteY81" fmla="*/ 1303506 h 2684834"/>
              <a:gd name="connsiteX82" fmla="*/ 7615484 w 9648565"/>
              <a:gd name="connsiteY82" fmla="*/ 1332689 h 2684834"/>
              <a:gd name="connsiteX83" fmla="*/ 7673850 w 9648565"/>
              <a:gd name="connsiteY83" fmla="*/ 1352145 h 2684834"/>
              <a:gd name="connsiteX84" fmla="*/ 7780855 w 9648565"/>
              <a:gd name="connsiteY84" fmla="*/ 1400783 h 2684834"/>
              <a:gd name="connsiteX85" fmla="*/ 7858676 w 9648565"/>
              <a:gd name="connsiteY85" fmla="*/ 1429966 h 2684834"/>
              <a:gd name="connsiteX86" fmla="*/ 7887859 w 9648565"/>
              <a:gd name="connsiteY86" fmla="*/ 1459149 h 2684834"/>
              <a:gd name="connsiteX87" fmla="*/ 7936497 w 9648565"/>
              <a:gd name="connsiteY87" fmla="*/ 1478604 h 2684834"/>
              <a:gd name="connsiteX88" fmla="*/ 7975408 w 9648565"/>
              <a:gd name="connsiteY88" fmla="*/ 1498059 h 2684834"/>
              <a:gd name="connsiteX89" fmla="*/ 8004591 w 9648565"/>
              <a:gd name="connsiteY89" fmla="*/ 1517515 h 2684834"/>
              <a:gd name="connsiteX90" fmla="*/ 8033774 w 9648565"/>
              <a:gd name="connsiteY90" fmla="*/ 1556425 h 2684834"/>
              <a:gd name="connsiteX91" fmla="*/ 8072684 w 9648565"/>
              <a:gd name="connsiteY91" fmla="*/ 1566153 h 2684834"/>
              <a:gd name="connsiteX92" fmla="*/ 8092140 w 9648565"/>
              <a:gd name="connsiteY92" fmla="*/ 1585608 h 2684834"/>
              <a:gd name="connsiteX93" fmla="*/ 8160233 w 9648565"/>
              <a:gd name="connsiteY93" fmla="*/ 1624519 h 2684834"/>
              <a:gd name="connsiteX94" fmla="*/ 8189416 w 9648565"/>
              <a:gd name="connsiteY94" fmla="*/ 1643974 h 2684834"/>
              <a:gd name="connsiteX95" fmla="*/ 8228327 w 9648565"/>
              <a:gd name="connsiteY95" fmla="*/ 1692613 h 2684834"/>
              <a:gd name="connsiteX96" fmla="*/ 8257510 w 9648565"/>
              <a:gd name="connsiteY96" fmla="*/ 1712068 h 2684834"/>
              <a:gd name="connsiteX97" fmla="*/ 8315876 w 9648565"/>
              <a:gd name="connsiteY97" fmla="*/ 1760706 h 2684834"/>
              <a:gd name="connsiteX98" fmla="*/ 8345059 w 9648565"/>
              <a:gd name="connsiteY98" fmla="*/ 1770434 h 2684834"/>
              <a:gd name="connsiteX99" fmla="*/ 8374242 w 9648565"/>
              <a:gd name="connsiteY99" fmla="*/ 1789889 h 2684834"/>
              <a:gd name="connsiteX100" fmla="*/ 8432608 w 9648565"/>
              <a:gd name="connsiteY100" fmla="*/ 1809345 h 2684834"/>
              <a:gd name="connsiteX101" fmla="*/ 8461791 w 9648565"/>
              <a:gd name="connsiteY101" fmla="*/ 1828800 h 2684834"/>
              <a:gd name="connsiteX102" fmla="*/ 8520157 w 9648565"/>
              <a:gd name="connsiteY102" fmla="*/ 1848255 h 2684834"/>
              <a:gd name="connsiteX103" fmla="*/ 8627161 w 9648565"/>
              <a:gd name="connsiteY103" fmla="*/ 1896894 h 2684834"/>
              <a:gd name="connsiteX104" fmla="*/ 8666072 w 9648565"/>
              <a:gd name="connsiteY104" fmla="*/ 1916349 h 2684834"/>
              <a:gd name="connsiteX105" fmla="*/ 8734165 w 9648565"/>
              <a:gd name="connsiteY105" fmla="*/ 1955259 h 2684834"/>
              <a:gd name="connsiteX106" fmla="*/ 8753620 w 9648565"/>
              <a:gd name="connsiteY106" fmla="*/ 1974715 h 2684834"/>
              <a:gd name="connsiteX107" fmla="*/ 8821714 w 9648565"/>
              <a:gd name="connsiteY107" fmla="*/ 2003898 h 2684834"/>
              <a:gd name="connsiteX108" fmla="*/ 8850897 w 9648565"/>
              <a:gd name="connsiteY108" fmla="*/ 2023353 h 2684834"/>
              <a:gd name="connsiteX109" fmla="*/ 8889808 w 9648565"/>
              <a:gd name="connsiteY109" fmla="*/ 2042808 h 2684834"/>
              <a:gd name="connsiteX110" fmla="*/ 8938446 w 9648565"/>
              <a:gd name="connsiteY110" fmla="*/ 2071991 h 2684834"/>
              <a:gd name="connsiteX111" fmla="*/ 8987084 w 9648565"/>
              <a:gd name="connsiteY111" fmla="*/ 2120630 h 2684834"/>
              <a:gd name="connsiteX112" fmla="*/ 9016267 w 9648565"/>
              <a:gd name="connsiteY112" fmla="*/ 2149813 h 2684834"/>
              <a:gd name="connsiteX113" fmla="*/ 9035723 w 9648565"/>
              <a:gd name="connsiteY113" fmla="*/ 2169268 h 2684834"/>
              <a:gd name="connsiteX114" fmla="*/ 9084361 w 9648565"/>
              <a:gd name="connsiteY114" fmla="*/ 2208179 h 2684834"/>
              <a:gd name="connsiteX115" fmla="*/ 9113544 w 9648565"/>
              <a:gd name="connsiteY115" fmla="*/ 2227634 h 2684834"/>
              <a:gd name="connsiteX116" fmla="*/ 9171910 w 9648565"/>
              <a:gd name="connsiteY116" fmla="*/ 2295728 h 2684834"/>
              <a:gd name="connsiteX117" fmla="*/ 9240003 w 9648565"/>
              <a:gd name="connsiteY117" fmla="*/ 2354094 h 2684834"/>
              <a:gd name="connsiteX118" fmla="*/ 9308097 w 9648565"/>
              <a:gd name="connsiteY118" fmla="*/ 2402732 h 2684834"/>
              <a:gd name="connsiteX119" fmla="*/ 9327552 w 9648565"/>
              <a:gd name="connsiteY119" fmla="*/ 2431915 h 2684834"/>
              <a:gd name="connsiteX120" fmla="*/ 9347008 w 9648565"/>
              <a:gd name="connsiteY120" fmla="*/ 2451370 h 2684834"/>
              <a:gd name="connsiteX121" fmla="*/ 9356735 w 9648565"/>
              <a:gd name="connsiteY121" fmla="*/ 2480553 h 2684834"/>
              <a:gd name="connsiteX122" fmla="*/ 9424829 w 9648565"/>
              <a:gd name="connsiteY122" fmla="*/ 2538919 h 2684834"/>
              <a:gd name="connsiteX123" fmla="*/ 9454012 w 9648565"/>
              <a:gd name="connsiteY123" fmla="*/ 2548647 h 2684834"/>
              <a:gd name="connsiteX124" fmla="*/ 9512378 w 9648565"/>
              <a:gd name="connsiteY124" fmla="*/ 2597285 h 2684834"/>
              <a:gd name="connsiteX125" fmla="*/ 9570744 w 9648565"/>
              <a:gd name="connsiteY125" fmla="*/ 2636196 h 2684834"/>
              <a:gd name="connsiteX126" fmla="*/ 9609655 w 9648565"/>
              <a:gd name="connsiteY126" fmla="*/ 2655651 h 2684834"/>
              <a:gd name="connsiteX127" fmla="*/ 9638838 w 9648565"/>
              <a:gd name="connsiteY127" fmla="*/ 2665379 h 2684834"/>
              <a:gd name="connsiteX128" fmla="*/ 9648565 w 9648565"/>
              <a:gd name="connsiteY128" fmla="*/ 2684834 h 2684834"/>
              <a:gd name="connsiteX0" fmla="*/ 0 w 10913343"/>
              <a:gd name="connsiteY0" fmla="*/ 0 h 2770292"/>
              <a:gd name="connsiteX1" fmla="*/ 1672339 w 10913343"/>
              <a:gd name="connsiteY1" fmla="*/ 122005 h 2770292"/>
              <a:gd name="connsiteX2" fmla="*/ 1730433 w 10913343"/>
              <a:gd name="connsiteY2" fmla="*/ 124369 h 2770292"/>
              <a:gd name="connsiteX3" fmla="*/ 2401641 w 10913343"/>
              <a:gd name="connsiteY3" fmla="*/ 104913 h 2770292"/>
              <a:gd name="connsiteX4" fmla="*/ 2460007 w 10913343"/>
              <a:gd name="connsiteY4" fmla="*/ 134096 h 2770292"/>
              <a:gd name="connsiteX5" fmla="*/ 2498918 w 10913343"/>
              <a:gd name="connsiteY5" fmla="*/ 173007 h 2770292"/>
              <a:gd name="connsiteX6" fmla="*/ 2537828 w 10913343"/>
              <a:gd name="connsiteY6" fmla="*/ 192462 h 2770292"/>
              <a:gd name="connsiteX7" fmla="*/ 2567011 w 10913343"/>
              <a:gd name="connsiteY7" fmla="*/ 211917 h 2770292"/>
              <a:gd name="connsiteX8" fmla="*/ 2596194 w 10913343"/>
              <a:gd name="connsiteY8" fmla="*/ 221645 h 2770292"/>
              <a:gd name="connsiteX9" fmla="*/ 2615650 w 10913343"/>
              <a:gd name="connsiteY9" fmla="*/ 241100 h 2770292"/>
              <a:gd name="connsiteX10" fmla="*/ 2771292 w 10913343"/>
              <a:gd name="connsiteY10" fmla="*/ 260556 h 2770292"/>
              <a:gd name="connsiteX11" fmla="*/ 3082577 w 10913343"/>
              <a:gd name="connsiteY11" fmla="*/ 260556 h 2770292"/>
              <a:gd name="connsiteX12" fmla="*/ 3257675 w 10913343"/>
              <a:gd name="connsiteY12" fmla="*/ 250828 h 2770292"/>
              <a:gd name="connsiteX13" fmla="*/ 3306313 w 10913343"/>
              <a:gd name="connsiteY13" fmla="*/ 241100 h 2770292"/>
              <a:gd name="connsiteX14" fmla="*/ 3831607 w 10913343"/>
              <a:gd name="connsiteY14" fmla="*/ 260556 h 2770292"/>
              <a:gd name="connsiteX15" fmla="*/ 3860790 w 10913343"/>
              <a:gd name="connsiteY15" fmla="*/ 270283 h 2770292"/>
              <a:gd name="connsiteX16" fmla="*/ 3899701 w 10913343"/>
              <a:gd name="connsiteY16" fmla="*/ 309194 h 2770292"/>
              <a:gd name="connsiteX17" fmla="*/ 3958067 w 10913343"/>
              <a:gd name="connsiteY17" fmla="*/ 328649 h 2770292"/>
              <a:gd name="connsiteX18" fmla="*/ 4006705 w 10913343"/>
              <a:gd name="connsiteY18" fmla="*/ 357832 h 2770292"/>
              <a:gd name="connsiteX19" fmla="*/ 4026160 w 10913343"/>
              <a:gd name="connsiteY19" fmla="*/ 377288 h 2770292"/>
              <a:gd name="connsiteX20" fmla="*/ 4084526 w 10913343"/>
              <a:gd name="connsiteY20" fmla="*/ 396743 h 2770292"/>
              <a:gd name="connsiteX21" fmla="*/ 4113709 w 10913343"/>
              <a:gd name="connsiteY21" fmla="*/ 406471 h 2770292"/>
              <a:gd name="connsiteX22" fmla="*/ 4269352 w 10913343"/>
              <a:gd name="connsiteY22" fmla="*/ 425926 h 2770292"/>
              <a:gd name="connsiteX23" fmla="*/ 4502816 w 10913343"/>
              <a:gd name="connsiteY23" fmla="*/ 416198 h 2770292"/>
              <a:gd name="connsiteX24" fmla="*/ 4531998 w 10913343"/>
              <a:gd name="connsiteY24" fmla="*/ 396743 h 2770292"/>
              <a:gd name="connsiteX25" fmla="*/ 4629275 w 10913343"/>
              <a:gd name="connsiteY25" fmla="*/ 377288 h 2770292"/>
              <a:gd name="connsiteX26" fmla="*/ 4658458 w 10913343"/>
              <a:gd name="connsiteY26" fmla="*/ 367560 h 2770292"/>
              <a:gd name="connsiteX27" fmla="*/ 4697369 w 10913343"/>
              <a:gd name="connsiteY27" fmla="*/ 357832 h 2770292"/>
              <a:gd name="connsiteX28" fmla="*/ 4726552 w 10913343"/>
              <a:gd name="connsiteY28" fmla="*/ 338377 h 2770292"/>
              <a:gd name="connsiteX29" fmla="*/ 4794645 w 10913343"/>
              <a:gd name="connsiteY29" fmla="*/ 309194 h 2770292"/>
              <a:gd name="connsiteX30" fmla="*/ 4814101 w 10913343"/>
              <a:gd name="connsiteY30" fmla="*/ 289739 h 2770292"/>
              <a:gd name="connsiteX31" fmla="*/ 4872467 w 10913343"/>
              <a:gd name="connsiteY31" fmla="*/ 270283 h 2770292"/>
              <a:gd name="connsiteX32" fmla="*/ 5164296 w 10913343"/>
              <a:gd name="connsiteY32" fmla="*/ 280011 h 2770292"/>
              <a:gd name="connsiteX33" fmla="*/ 5242118 w 10913343"/>
              <a:gd name="connsiteY33" fmla="*/ 299466 h 2770292"/>
              <a:gd name="connsiteX34" fmla="*/ 5281028 w 10913343"/>
              <a:gd name="connsiteY34" fmla="*/ 309194 h 2770292"/>
              <a:gd name="connsiteX35" fmla="*/ 5300484 w 10913343"/>
              <a:gd name="connsiteY35" fmla="*/ 328649 h 2770292"/>
              <a:gd name="connsiteX36" fmla="*/ 5329667 w 10913343"/>
              <a:gd name="connsiteY36" fmla="*/ 338377 h 2770292"/>
              <a:gd name="connsiteX37" fmla="*/ 5339394 w 10913343"/>
              <a:gd name="connsiteY37" fmla="*/ 367560 h 2770292"/>
              <a:gd name="connsiteX38" fmla="*/ 5358850 w 10913343"/>
              <a:gd name="connsiteY38" fmla="*/ 396743 h 2770292"/>
              <a:gd name="connsiteX39" fmla="*/ 5407488 w 10913343"/>
              <a:gd name="connsiteY39" fmla="*/ 464837 h 2770292"/>
              <a:gd name="connsiteX40" fmla="*/ 5426943 w 10913343"/>
              <a:gd name="connsiteY40" fmla="*/ 494020 h 2770292"/>
              <a:gd name="connsiteX41" fmla="*/ 5456126 w 10913343"/>
              <a:gd name="connsiteY41" fmla="*/ 503747 h 2770292"/>
              <a:gd name="connsiteX42" fmla="*/ 5524220 w 10913343"/>
              <a:gd name="connsiteY42" fmla="*/ 513475 h 2770292"/>
              <a:gd name="connsiteX43" fmla="*/ 6000875 w 10913343"/>
              <a:gd name="connsiteY43" fmla="*/ 523203 h 2770292"/>
              <a:gd name="connsiteX44" fmla="*/ 6195428 w 10913343"/>
              <a:gd name="connsiteY44" fmla="*/ 542658 h 2770292"/>
              <a:gd name="connsiteX45" fmla="*/ 6214884 w 10913343"/>
              <a:gd name="connsiteY45" fmla="*/ 562113 h 2770292"/>
              <a:gd name="connsiteX46" fmla="*/ 6244067 w 10913343"/>
              <a:gd name="connsiteY46" fmla="*/ 571841 h 2770292"/>
              <a:gd name="connsiteX47" fmla="*/ 6292705 w 10913343"/>
              <a:gd name="connsiteY47" fmla="*/ 639934 h 2770292"/>
              <a:gd name="connsiteX48" fmla="*/ 6341343 w 10913343"/>
              <a:gd name="connsiteY48" fmla="*/ 688573 h 2770292"/>
              <a:gd name="connsiteX49" fmla="*/ 6380254 w 10913343"/>
              <a:gd name="connsiteY49" fmla="*/ 737211 h 2770292"/>
              <a:gd name="connsiteX50" fmla="*/ 6409437 w 10913343"/>
              <a:gd name="connsiteY50" fmla="*/ 756666 h 2770292"/>
              <a:gd name="connsiteX51" fmla="*/ 6458075 w 10913343"/>
              <a:gd name="connsiteY51" fmla="*/ 805305 h 2770292"/>
              <a:gd name="connsiteX52" fmla="*/ 6496986 w 10913343"/>
              <a:gd name="connsiteY52" fmla="*/ 824760 h 2770292"/>
              <a:gd name="connsiteX53" fmla="*/ 6526169 w 10913343"/>
              <a:gd name="connsiteY53" fmla="*/ 834488 h 2770292"/>
              <a:gd name="connsiteX54" fmla="*/ 6642901 w 10913343"/>
              <a:gd name="connsiteY54" fmla="*/ 883126 h 2770292"/>
              <a:gd name="connsiteX55" fmla="*/ 6934730 w 10913343"/>
              <a:gd name="connsiteY55" fmla="*/ 902581 h 2770292"/>
              <a:gd name="connsiteX56" fmla="*/ 7061190 w 10913343"/>
              <a:gd name="connsiteY56" fmla="*/ 912309 h 2770292"/>
              <a:gd name="connsiteX57" fmla="*/ 7158467 w 10913343"/>
              <a:gd name="connsiteY57" fmla="*/ 941492 h 2770292"/>
              <a:gd name="connsiteX58" fmla="*/ 7275198 w 10913343"/>
              <a:gd name="connsiteY58" fmla="*/ 951220 h 2770292"/>
              <a:gd name="connsiteX59" fmla="*/ 7304381 w 10913343"/>
              <a:gd name="connsiteY59" fmla="*/ 960947 h 2770292"/>
              <a:gd name="connsiteX60" fmla="*/ 7421113 w 10913343"/>
              <a:gd name="connsiteY60" fmla="*/ 1019313 h 2770292"/>
              <a:gd name="connsiteX61" fmla="*/ 7498935 w 10913343"/>
              <a:gd name="connsiteY61" fmla="*/ 1029041 h 2770292"/>
              <a:gd name="connsiteX62" fmla="*/ 7547573 w 10913343"/>
              <a:gd name="connsiteY62" fmla="*/ 1038769 h 2770292"/>
              <a:gd name="connsiteX63" fmla="*/ 7615667 w 10913343"/>
              <a:gd name="connsiteY63" fmla="*/ 1058224 h 2770292"/>
              <a:gd name="connsiteX64" fmla="*/ 7674033 w 10913343"/>
              <a:gd name="connsiteY64" fmla="*/ 1067952 h 2770292"/>
              <a:gd name="connsiteX65" fmla="*/ 7742126 w 10913343"/>
              <a:gd name="connsiteY65" fmla="*/ 1087407 h 2770292"/>
              <a:gd name="connsiteX66" fmla="*/ 7839403 w 10913343"/>
              <a:gd name="connsiteY66" fmla="*/ 1106862 h 2770292"/>
              <a:gd name="connsiteX67" fmla="*/ 7868586 w 10913343"/>
              <a:gd name="connsiteY67" fmla="*/ 1116590 h 2770292"/>
              <a:gd name="connsiteX68" fmla="*/ 7946407 w 10913343"/>
              <a:gd name="connsiteY68" fmla="*/ 1136045 h 2770292"/>
              <a:gd name="connsiteX69" fmla="*/ 8033956 w 10913343"/>
              <a:gd name="connsiteY69" fmla="*/ 1184683 h 2770292"/>
              <a:gd name="connsiteX70" fmla="*/ 8082594 w 10913343"/>
              <a:gd name="connsiteY70" fmla="*/ 1213866 h 2770292"/>
              <a:gd name="connsiteX71" fmla="*/ 8267420 w 10913343"/>
              <a:gd name="connsiteY71" fmla="*/ 1223594 h 2770292"/>
              <a:gd name="connsiteX72" fmla="*/ 8393879 w 10913343"/>
              <a:gd name="connsiteY72" fmla="*/ 1233322 h 2770292"/>
              <a:gd name="connsiteX73" fmla="*/ 8432790 w 10913343"/>
              <a:gd name="connsiteY73" fmla="*/ 1243049 h 2770292"/>
              <a:gd name="connsiteX74" fmla="*/ 8491156 w 10913343"/>
              <a:gd name="connsiteY74" fmla="*/ 1252777 h 2770292"/>
              <a:gd name="connsiteX75" fmla="*/ 8549522 w 10913343"/>
              <a:gd name="connsiteY75" fmla="*/ 1272232 h 2770292"/>
              <a:gd name="connsiteX76" fmla="*/ 8588433 w 10913343"/>
              <a:gd name="connsiteY76" fmla="*/ 1281960 h 2770292"/>
              <a:gd name="connsiteX77" fmla="*/ 8627343 w 10913343"/>
              <a:gd name="connsiteY77" fmla="*/ 1301415 h 2770292"/>
              <a:gd name="connsiteX78" fmla="*/ 8734347 w 10913343"/>
              <a:gd name="connsiteY78" fmla="*/ 1320871 h 2770292"/>
              <a:gd name="connsiteX79" fmla="*/ 8763530 w 10913343"/>
              <a:gd name="connsiteY79" fmla="*/ 1330598 h 2770292"/>
              <a:gd name="connsiteX80" fmla="*/ 8782986 w 10913343"/>
              <a:gd name="connsiteY80" fmla="*/ 1359781 h 2770292"/>
              <a:gd name="connsiteX81" fmla="*/ 8851079 w 10913343"/>
              <a:gd name="connsiteY81" fmla="*/ 1388964 h 2770292"/>
              <a:gd name="connsiteX82" fmla="*/ 8880262 w 10913343"/>
              <a:gd name="connsiteY82" fmla="*/ 1418147 h 2770292"/>
              <a:gd name="connsiteX83" fmla="*/ 8938628 w 10913343"/>
              <a:gd name="connsiteY83" fmla="*/ 1437603 h 2770292"/>
              <a:gd name="connsiteX84" fmla="*/ 9045633 w 10913343"/>
              <a:gd name="connsiteY84" fmla="*/ 1486241 h 2770292"/>
              <a:gd name="connsiteX85" fmla="*/ 9123454 w 10913343"/>
              <a:gd name="connsiteY85" fmla="*/ 1515424 h 2770292"/>
              <a:gd name="connsiteX86" fmla="*/ 9152637 w 10913343"/>
              <a:gd name="connsiteY86" fmla="*/ 1544607 h 2770292"/>
              <a:gd name="connsiteX87" fmla="*/ 9201275 w 10913343"/>
              <a:gd name="connsiteY87" fmla="*/ 1564062 h 2770292"/>
              <a:gd name="connsiteX88" fmla="*/ 9240186 w 10913343"/>
              <a:gd name="connsiteY88" fmla="*/ 1583517 h 2770292"/>
              <a:gd name="connsiteX89" fmla="*/ 9269369 w 10913343"/>
              <a:gd name="connsiteY89" fmla="*/ 1602973 h 2770292"/>
              <a:gd name="connsiteX90" fmla="*/ 9298552 w 10913343"/>
              <a:gd name="connsiteY90" fmla="*/ 1641883 h 2770292"/>
              <a:gd name="connsiteX91" fmla="*/ 9337462 w 10913343"/>
              <a:gd name="connsiteY91" fmla="*/ 1651611 h 2770292"/>
              <a:gd name="connsiteX92" fmla="*/ 9356918 w 10913343"/>
              <a:gd name="connsiteY92" fmla="*/ 1671066 h 2770292"/>
              <a:gd name="connsiteX93" fmla="*/ 9425011 w 10913343"/>
              <a:gd name="connsiteY93" fmla="*/ 1709977 h 2770292"/>
              <a:gd name="connsiteX94" fmla="*/ 9454194 w 10913343"/>
              <a:gd name="connsiteY94" fmla="*/ 1729432 h 2770292"/>
              <a:gd name="connsiteX95" fmla="*/ 9493105 w 10913343"/>
              <a:gd name="connsiteY95" fmla="*/ 1778071 h 2770292"/>
              <a:gd name="connsiteX96" fmla="*/ 9522288 w 10913343"/>
              <a:gd name="connsiteY96" fmla="*/ 1797526 h 2770292"/>
              <a:gd name="connsiteX97" fmla="*/ 9580654 w 10913343"/>
              <a:gd name="connsiteY97" fmla="*/ 1846164 h 2770292"/>
              <a:gd name="connsiteX98" fmla="*/ 9609837 w 10913343"/>
              <a:gd name="connsiteY98" fmla="*/ 1855892 h 2770292"/>
              <a:gd name="connsiteX99" fmla="*/ 9639020 w 10913343"/>
              <a:gd name="connsiteY99" fmla="*/ 1875347 h 2770292"/>
              <a:gd name="connsiteX100" fmla="*/ 9697386 w 10913343"/>
              <a:gd name="connsiteY100" fmla="*/ 1894803 h 2770292"/>
              <a:gd name="connsiteX101" fmla="*/ 9726569 w 10913343"/>
              <a:gd name="connsiteY101" fmla="*/ 1914258 h 2770292"/>
              <a:gd name="connsiteX102" fmla="*/ 9784935 w 10913343"/>
              <a:gd name="connsiteY102" fmla="*/ 1933713 h 2770292"/>
              <a:gd name="connsiteX103" fmla="*/ 9891939 w 10913343"/>
              <a:gd name="connsiteY103" fmla="*/ 1982352 h 2770292"/>
              <a:gd name="connsiteX104" fmla="*/ 9930850 w 10913343"/>
              <a:gd name="connsiteY104" fmla="*/ 2001807 h 2770292"/>
              <a:gd name="connsiteX105" fmla="*/ 9998943 w 10913343"/>
              <a:gd name="connsiteY105" fmla="*/ 2040717 h 2770292"/>
              <a:gd name="connsiteX106" fmla="*/ 10018398 w 10913343"/>
              <a:gd name="connsiteY106" fmla="*/ 2060173 h 2770292"/>
              <a:gd name="connsiteX107" fmla="*/ 10086492 w 10913343"/>
              <a:gd name="connsiteY107" fmla="*/ 2089356 h 2770292"/>
              <a:gd name="connsiteX108" fmla="*/ 10115675 w 10913343"/>
              <a:gd name="connsiteY108" fmla="*/ 2108811 h 2770292"/>
              <a:gd name="connsiteX109" fmla="*/ 10154586 w 10913343"/>
              <a:gd name="connsiteY109" fmla="*/ 2128266 h 2770292"/>
              <a:gd name="connsiteX110" fmla="*/ 10203224 w 10913343"/>
              <a:gd name="connsiteY110" fmla="*/ 2157449 h 2770292"/>
              <a:gd name="connsiteX111" fmla="*/ 10251862 w 10913343"/>
              <a:gd name="connsiteY111" fmla="*/ 2206088 h 2770292"/>
              <a:gd name="connsiteX112" fmla="*/ 10281045 w 10913343"/>
              <a:gd name="connsiteY112" fmla="*/ 2235271 h 2770292"/>
              <a:gd name="connsiteX113" fmla="*/ 10300501 w 10913343"/>
              <a:gd name="connsiteY113" fmla="*/ 2254726 h 2770292"/>
              <a:gd name="connsiteX114" fmla="*/ 10349139 w 10913343"/>
              <a:gd name="connsiteY114" fmla="*/ 2293637 h 2770292"/>
              <a:gd name="connsiteX115" fmla="*/ 10378322 w 10913343"/>
              <a:gd name="connsiteY115" fmla="*/ 2313092 h 2770292"/>
              <a:gd name="connsiteX116" fmla="*/ 10436688 w 10913343"/>
              <a:gd name="connsiteY116" fmla="*/ 2381186 h 2770292"/>
              <a:gd name="connsiteX117" fmla="*/ 10504781 w 10913343"/>
              <a:gd name="connsiteY117" fmla="*/ 2439552 h 2770292"/>
              <a:gd name="connsiteX118" fmla="*/ 10572875 w 10913343"/>
              <a:gd name="connsiteY118" fmla="*/ 2488190 h 2770292"/>
              <a:gd name="connsiteX119" fmla="*/ 10592330 w 10913343"/>
              <a:gd name="connsiteY119" fmla="*/ 2517373 h 2770292"/>
              <a:gd name="connsiteX120" fmla="*/ 10611786 w 10913343"/>
              <a:gd name="connsiteY120" fmla="*/ 2536828 h 2770292"/>
              <a:gd name="connsiteX121" fmla="*/ 10621513 w 10913343"/>
              <a:gd name="connsiteY121" fmla="*/ 2566011 h 2770292"/>
              <a:gd name="connsiteX122" fmla="*/ 10689607 w 10913343"/>
              <a:gd name="connsiteY122" fmla="*/ 2624377 h 2770292"/>
              <a:gd name="connsiteX123" fmla="*/ 10718790 w 10913343"/>
              <a:gd name="connsiteY123" fmla="*/ 2634105 h 2770292"/>
              <a:gd name="connsiteX124" fmla="*/ 10777156 w 10913343"/>
              <a:gd name="connsiteY124" fmla="*/ 2682743 h 2770292"/>
              <a:gd name="connsiteX125" fmla="*/ 10835522 w 10913343"/>
              <a:gd name="connsiteY125" fmla="*/ 2721654 h 2770292"/>
              <a:gd name="connsiteX126" fmla="*/ 10874433 w 10913343"/>
              <a:gd name="connsiteY126" fmla="*/ 2741109 h 2770292"/>
              <a:gd name="connsiteX127" fmla="*/ 10903616 w 10913343"/>
              <a:gd name="connsiteY127" fmla="*/ 2750837 h 2770292"/>
              <a:gd name="connsiteX128" fmla="*/ 10913343 w 10913343"/>
              <a:gd name="connsiteY128" fmla="*/ 2770292 h 2770292"/>
              <a:gd name="connsiteX0" fmla="*/ 0 w 11374816"/>
              <a:gd name="connsiteY0" fmla="*/ 0 h 2761746"/>
              <a:gd name="connsiteX1" fmla="*/ 2133812 w 11374816"/>
              <a:gd name="connsiteY1" fmla="*/ 113459 h 2761746"/>
              <a:gd name="connsiteX2" fmla="*/ 2191906 w 11374816"/>
              <a:gd name="connsiteY2" fmla="*/ 115823 h 2761746"/>
              <a:gd name="connsiteX3" fmla="*/ 2863114 w 11374816"/>
              <a:gd name="connsiteY3" fmla="*/ 96367 h 2761746"/>
              <a:gd name="connsiteX4" fmla="*/ 2921480 w 11374816"/>
              <a:gd name="connsiteY4" fmla="*/ 125550 h 2761746"/>
              <a:gd name="connsiteX5" fmla="*/ 2960391 w 11374816"/>
              <a:gd name="connsiteY5" fmla="*/ 164461 h 2761746"/>
              <a:gd name="connsiteX6" fmla="*/ 2999301 w 11374816"/>
              <a:gd name="connsiteY6" fmla="*/ 183916 h 2761746"/>
              <a:gd name="connsiteX7" fmla="*/ 3028484 w 11374816"/>
              <a:gd name="connsiteY7" fmla="*/ 203371 h 2761746"/>
              <a:gd name="connsiteX8" fmla="*/ 3057667 w 11374816"/>
              <a:gd name="connsiteY8" fmla="*/ 213099 h 2761746"/>
              <a:gd name="connsiteX9" fmla="*/ 3077123 w 11374816"/>
              <a:gd name="connsiteY9" fmla="*/ 232554 h 2761746"/>
              <a:gd name="connsiteX10" fmla="*/ 3232765 w 11374816"/>
              <a:gd name="connsiteY10" fmla="*/ 252010 h 2761746"/>
              <a:gd name="connsiteX11" fmla="*/ 3544050 w 11374816"/>
              <a:gd name="connsiteY11" fmla="*/ 252010 h 2761746"/>
              <a:gd name="connsiteX12" fmla="*/ 3719148 w 11374816"/>
              <a:gd name="connsiteY12" fmla="*/ 242282 h 2761746"/>
              <a:gd name="connsiteX13" fmla="*/ 3767786 w 11374816"/>
              <a:gd name="connsiteY13" fmla="*/ 232554 h 2761746"/>
              <a:gd name="connsiteX14" fmla="*/ 4293080 w 11374816"/>
              <a:gd name="connsiteY14" fmla="*/ 252010 h 2761746"/>
              <a:gd name="connsiteX15" fmla="*/ 4322263 w 11374816"/>
              <a:gd name="connsiteY15" fmla="*/ 261737 h 2761746"/>
              <a:gd name="connsiteX16" fmla="*/ 4361174 w 11374816"/>
              <a:gd name="connsiteY16" fmla="*/ 300648 h 2761746"/>
              <a:gd name="connsiteX17" fmla="*/ 4419540 w 11374816"/>
              <a:gd name="connsiteY17" fmla="*/ 320103 h 2761746"/>
              <a:gd name="connsiteX18" fmla="*/ 4468178 w 11374816"/>
              <a:gd name="connsiteY18" fmla="*/ 349286 h 2761746"/>
              <a:gd name="connsiteX19" fmla="*/ 4487633 w 11374816"/>
              <a:gd name="connsiteY19" fmla="*/ 368742 h 2761746"/>
              <a:gd name="connsiteX20" fmla="*/ 4545999 w 11374816"/>
              <a:gd name="connsiteY20" fmla="*/ 388197 h 2761746"/>
              <a:gd name="connsiteX21" fmla="*/ 4575182 w 11374816"/>
              <a:gd name="connsiteY21" fmla="*/ 397925 h 2761746"/>
              <a:gd name="connsiteX22" fmla="*/ 4730825 w 11374816"/>
              <a:gd name="connsiteY22" fmla="*/ 417380 h 2761746"/>
              <a:gd name="connsiteX23" fmla="*/ 4964289 w 11374816"/>
              <a:gd name="connsiteY23" fmla="*/ 407652 h 2761746"/>
              <a:gd name="connsiteX24" fmla="*/ 4993471 w 11374816"/>
              <a:gd name="connsiteY24" fmla="*/ 388197 h 2761746"/>
              <a:gd name="connsiteX25" fmla="*/ 5090748 w 11374816"/>
              <a:gd name="connsiteY25" fmla="*/ 368742 h 2761746"/>
              <a:gd name="connsiteX26" fmla="*/ 5119931 w 11374816"/>
              <a:gd name="connsiteY26" fmla="*/ 359014 h 2761746"/>
              <a:gd name="connsiteX27" fmla="*/ 5158842 w 11374816"/>
              <a:gd name="connsiteY27" fmla="*/ 349286 h 2761746"/>
              <a:gd name="connsiteX28" fmla="*/ 5188025 w 11374816"/>
              <a:gd name="connsiteY28" fmla="*/ 329831 h 2761746"/>
              <a:gd name="connsiteX29" fmla="*/ 5256118 w 11374816"/>
              <a:gd name="connsiteY29" fmla="*/ 300648 h 2761746"/>
              <a:gd name="connsiteX30" fmla="*/ 5275574 w 11374816"/>
              <a:gd name="connsiteY30" fmla="*/ 281193 h 2761746"/>
              <a:gd name="connsiteX31" fmla="*/ 5333940 w 11374816"/>
              <a:gd name="connsiteY31" fmla="*/ 261737 h 2761746"/>
              <a:gd name="connsiteX32" fmla="*/ 5625769 w 11374816"/>
              <a:gd name="connsiteY32" fmla="*/ 271465 h 2761746"/>
              <a:gd name="connsiteX33" fmla="*/ 5703591 w 11374816"/>
              <a:gd name="connsiteY33" fmla="*/ 290920 h 2761746"/>
              <a:gd name="connsiteX34" fmla="*/ 5742501 w 11374816"/>
              <a:gd name="connsiteY34" fmla="*/ 300648 h 2761746"/>
              <a:gd name="connsiteX35" fmla="*/ 5761957 w 11374816"/>
              <a:gd name="connsiteY35" fmla="*/ 320103 h 2761746"/>
              <a:gd name="connsiteX36" fmla="*/ 5791140 w 11374816"/>
              <a:gd name="connsiteY36" fmla="*/ 329831 h 2761746"/>
              <a:gd name="connsiteX37" fmla="*/ 5800867 w 11374816"/>
              <a:gd name="connsiteY37" fmla="*/ 359014 h 2761746"/>
              <a:gd name="connsiteX38" fmla="*/ 5820323 w 11374816"/>
              <a:gd name="connsiteY38" fmla="*/ 388197 h 2761746"/>
              <a:gd name="connsiteX39" fmla="*/ 5868961 w 11374816"/>
              <a:gd name="connsiteY39" fmla="*/ 456291 h 2761746"/>
              <a:gd name="connsiteX40" fmla="*/ 5888416 w 11374816"/>
              <a:gd name="connsiteY40" fmla="*/ 485474 h 2761746"/>
              <a:gd name="connsiteX41" fmla="*/ 5917599 w 11374816"/>
              <a:gd name="connsiteY41" fmla="*/ 495201 h 2761746"/>
              <a:gd name="connsiteX42" fmla="*/ 5985693 w 11374816"/>
              <a:gd name="connsiteY42" fmla="*/ 504929 h 2761746"/>
              <a:gd name="connsiteX43" fmla="*/ 6462348 w 11374816"/>
              <a:gd name="connsiteY43" fmla="*/ 514657 h 2761746"/>
              <a:gd name="connsiteX44" fmla="*/ 6656901 w 11374816"/>
              <a:gd name="connsiteY44" fmla="*/ 534112 h 2761746"/>
              <a:gd name="connsiteX45" fmla="*/ 6676357 w 11374816"/>
              <a:gd name="connsiteY45" fmla="*/ 553567 h 2761746"/>
              <a:gd name="connsiteX46" fmla="*/ 6705540 w 11374816"/>
              <a:gd name="connsiteY46" fmla="*/ 563295 h 2761746"/>
              <a:gd name="connsiteX47" fmla="*/ 6754178 w 11374816"/>
              <a:gd name="connsiteY47" fmla="*/ 631388 h 2761746"/>
              <a:gd name="connsiteX48" fmla="*/ 6802816 w 11374816"/>
              <a:gd name="connsiteY48" fmla="*/ 680027 h 2761746"/>
              <a:gd name="connsiteX49" fmla="*/ 6841727 w 11374816"/>
              <a:gd name="connsiteY49" fmla="*/ 728665 h 2761746"/>
              <a:gd name="connsiteX50" fmla="*/ 6870910 w 11374816"/>
              <a:gd name="connsiteY50" fmla="*/ 748120 h 2761746"/>
              <a:gd name="connsiteX51" fmla="*/ 6919548 w 11374816"/>
              <a:gd name="connsiteY51" fmla="*/ 796759 h 2761746"/>
              <a:gd name="connsiteX52" fmla="*/ 6958459 w 11374816"/>
              <a:gd name="connsiteY52" fmla="*/ 816214 h 2761746"/>
              <a:gd name="connsiteX53" fmla="*/ 6987642 w 11374816"/>
              <a:gd name="connsiteY53" fmla="*/ 825942 h 2761746"/>
              <a:gd name="connsiteX54" fmla="*/ 7104374 w 11374816"/>
              <a:gd name="connsiteY54" fmla="*/ 874580 h 2761746"/>
              <a:gd name="connsiteX55" fmla="*/ 7396203 w 11374816"/>
              <a:gd name="connsiteY55" fmla="*/ 894035 h 2761746"/>
              <a:gd name="connsiteX56" fmla="*/ 7522663 w 11374816"/>
              <a:gd name="connsiteY56" fmla="*/ 903763 h 2761746"/>
              <a:gd name="connsiteX57" fmla="*/ 7619940 w 11374816"/>
              <a:gd name="connsiteY57" fmla="*/ 932946 h 2761746"/>
              <a:gd name="connsiteX58" fmla="*/ 7736671 w 11374816"/>
              <a:gd name="connsiteY58" fmla="*/ 942674 h 2761746"/>
              <a:gd name="connsiteX59" fmla="*/ 7765854 w 11374816"/>
              <a:gd name="connsiteY59" fmla="*/ 952401 h 2761746"/>
              <a:gd name="connsiteX60" fmla="*/ 7882586 w 11374816"/>
              <a:gd name="connsiteY60" fmla="*/ 1010767 h 2761746"/>
              <a:gd name="connsiteX61" fmla="*/ 7960408 w 11374816"/>
              <a:gd name="connsiteY61" fmla="*/ 1020495 h 2761746"/>
              <a:gd name="connsiteX62" fmla="*/ 8009046 w 11374816"/>
              <a:gd name="connsiteY62" fmla="*/ 1030223 h 2761746"/>
              <a:gd name="connsiteX63" fmla="*/ 8077140 w 11374816"/>
              <a:gd name="connsiteY63" fmla="*/ 1049678 h 2761746"/>
              <a:gd name="connsiteX64" fmla="*/ 8135506 w 11374816"/>
              <a:gd name="connsiteY64" fmla="*/ 1059406 h 2761746"/>
              <a:gd name="connsiteX65" fmla="*/ 8203599 w 11374816"/>
              <a:gd name="connsiteY65" fmla="*/ 1078861 h 2761746"/>
              <a:gd name="connsiteX66" fmla="*/ 8300876 w 11374816"/>
              <a:gd name="connsiteY66" fmla="*/ 1098316 h 2761746"/>
              <a:gd name="connsiteX67" fmla="*/ 8330059 w 11374816"/>
              <a:gd name="connsiteY67" fmla="*/ 1108044 h 2761746"/>
              <a:gd name="connsiteX68" fmla="*/ 8407880 w 11374816"/>
              <a:gd name="connsiteY68" fmla="*/ 1127499 h 2761746"/>
              <a:gd name="connsiteX69" fmla="*/ 8495429 w 11374816"/>
              <a:gd name="connsiteY69" fmla="*/ 1176137 h 2761746"/>
              <a:gd name="connsiteX70" fmla="*/ 8544067 w 11374816"/>
              <a:gd name="connsiteY70" fmla="*/ 1205320 h 2761746"/>
              <a:gd name="connsiteX71" fmla="*/ 8728893 w 11374816"/>
              <a:gd name="connsiteY71" fmla="*/ 1215048 h 2761746"/>
              <a:gd name="connsiteX72" fmla="*/ 8855352 w 11374816"/>
              <a:gd name="connsiteY72" fmla="*/ 1224776 h 2761746"/>
              <a:gd name="connsiteX73" fmla="*/ 8894263 w 11374816"/>
              <a:gd name="connsiteY73" fmla="*/ 1234503 h 2761746"/>
              <a:gd name="connsiteX74" fmla="*/ 8952629 w 11374816"/>
              <a:gd name="connsiteY74" fmla="*/ 1244231 h 2761746"/>
              <a:gd name="connsiteX75" fmla="*/ 9010995 w 11374816"/>
              <a:gd name="connsiteY75" fmla="*/ 1263686 h 2761746"/>
              <a:gd name="connsiteX76" fmla="*/ 9049906 w 11374816"/>
              <a:gd name="connsiteY76" fmla="*/ 1273414 h 2761746"/>
              <a:gd name="connsiteX77" fmla="*/ 9088816 w 11374816"/>
              <a:gd name="connsiteY77" fmla="*/ 1292869 h 2761746"/>
              <a:gd name="connsiteX78" fmla="*/ 9195820 w 11374816"/>
              <a:gd name="connsiteY78" fmla="*/ 1312325 h 2761746"/>
              <a:gd name="connsiteX79" fmla="*/ 9225003 w 11374816"/>
              <a:gd name="connsiteY79" fmla="*/ 1322052 h 2761746"/>
              <a:gd name="connsiteX80" fmla="*/ 9244459 w 11374816"/>
              <a:gd name="connsiteY80" fmla="*/ 1351235 h 2761746"/>
              <a:gd name="connsiteX81" fmla="*/ 9312552 w 11374816"/>
              <a:gd name="connsiteY81" fmla="*/ 1380418 h 2761746"/>
              <a:gd name="connsiteX82" fmla="*/ 9341735 w 11374816"/>
              <a:gd name="connsiteY82" fmla="*/ 1409601 h 2761746"/>
              <a:gd name="connsiteX83" fmla="*/ 9400101 w 11374816"/>
              <a:gd name="connsiteY83" fmla="*/ 1429057 h 2761746"/>
              <a:gd name="connsiteX84" fmla="*/ 9507106 w 11374816"/>
              <a:gd name="connsiteY84" fmla="*/ 1477695 h 2761746"/>
              <a:gd name="connsiteX85" fmla="*/ 9584927 w 11374816"/>
              <a:gd name="connsiteY85" fmla="*/ 1506878 h 2761746"/>
              <a:gd name="connsiteX86" fmla="*/ 9614110 w 11374816"/>
              <a:gd name="connsiteY86" fmla="*/ 1536061 h 2761746"/>
              <a:gd name="connsiteX87" fmla="*/ 9662748 w 11374816"/>
              <a:gd name="connsiteY87" fmla="*/ 1555516 h 2761746"/>
              <a:gd name="connsiteX88" fmla="*/ 9701659 w 11374816"/>
              <a:gd name="connsiteY88" fmla="*/ 1574971 h 2761746"/>
              <a:gd name="connsiteX89" fmla="*/ 9730842 w 11374816"/>
              <a:gd name="connsiteY89" fmla="*/ 1594427 h 2761746"/>
              <a:gd name="connsiteX90" fmla="*/ 9760025 w 11374816"/>
              <a:gd name="connsiteY90" fmla="*/ 1633337 h 2761746"/>
              <a:gd name="connsiteX91" fmla="*/ 9798935 w 11374816"/>
              <a:gd name="connsiteY91" fmla="*/ 1643065 h 2761746"/>
              <a:gd name="connsiteX92" fmla="*/ 9818391 w 11374816"/>
              <a:gd name="connsiteY92" fmla="*/ 1662520 h 2761746"/>
              <a:gd name="connsiteX93" fmla="*/ 9886484 w 11374816"/>
              <a:gd name="connsiteY93" fmla="*/ 1701431 h 2761746"/>
              <a:gd name="connsiteX94" fmla="*/ 9915667 w 11374816"/>
              <a:gd name="connsiteY94" fmla="*/ 1720886 h 2761746"/>
              <a:gd name="connsiteX95" fmla="*/ 9954578 w 11374816"/>
              <a:gd name="connsiteY95" fmla="*/ 1769525 h 2761746"/>
              <a:gd name="connsiteX96" fmla="*/ 9983761 w 11374816"/>
              <a:gd name="connsiteY96" fmla="*/ 1788980 h 2761746"/>
              <a:gd name="connsiteX97" fmla="*/ 10042127 w 11374816"/>
              <a:gd name="connsiteY97" fmla="*/ 1837618 h 2761746"/>
              <a:gd name="connsiteX98" fmla="*/ 10071310 w 11374816"/>
              <a:gd name="connsiteY98" fmla="*/ 1847346 h 2761746"/>
              <a:gd name="connsiteX99" fmla="*/ 10100493 w 11374816"/>
              <a:gd name="connsiteY99" fmla="*/ 1866801 h 2761746"/>
              <a:gd name="connsiteX100" fmla="*/ 10158859 w 11374816"/>
              <a:gd name="connsiteY100" fmla="*/ 1886257 h 2761746"/>
              <a:gd name="connsiteX101" fmla="*/ 10188042 w 11374816"/>
              <a:gd name="connsiteY101" fmla="*/ 1905712 h 2761746"/>
              <a:gd name="connsiteX102" fmla="*/ 10246408 w 11374816"/>
              <a:gd name="connsiteY102" fmla="*/ 1925167 h 2761746"/>
              <a:gd name="connsiteX103" fmla="*/ 10353412 w 11374816"/>
              <a:gd name="connsiteY103" fmla="*/ 1973806 h 2761746"/>
              <a:gd name="connsiteX104" fmla="*/ 10392323 w 11374816"/>
              <a:gd name="connsiteY104" fmla="*/ 1993261 h 2761746"/>
              <a:gd name="connsiteX105" fmla="*/ 10460416 w 11374816"/>
              <a:gd name="connsiteY105" fmla="*/ 2032171 h 2761746"/>
              <a:gd name="connsiteX106" fmla="*/ 10479871 w 11374816"/>
              <a:gd name="connsiteY106" fmla="*/ 2051627 h 2761746"/>
              <a:gd name="connsiteX107" fmla="*/ 10547965 w 11374816"/>
              <a:gd name="connsiteY107" fmla="*/ 2080810 h 2761746"/>
              <a:gd name="connsiteX108" fmla="*/ 10577148 w 11374816"/>
              <a:gd name="connsiteY108" fmla="*/ 2100265 h 2761746"/>
              <a:gd name="connsiteX109" fmla="*/ 10616059 w 11374816"/>
              <a:gd name="connsiteY109" fmla="*/ 2119720 h 2761746"/>
              <a:gd name="connsiteX110" fmla="*/ 10664697 w 11374816"/>
              <a:gd name="connsiteY110" fmla="*/ 2148903 h 2761746"/>
              <a:gd name="connsiteX111" fmla="*/ 10713335 w 11374816"/>
              <a:gd name="connsiteY111" fmla="*/ 2197542 h 2761746"/>
              <a:gd name="connsiteX112" fmla="*/ 10742518 w 11374816"/>
              <a:gd name="connsiteY112" fmla="*/ 2226725 h 2761746"/>
              <a:gd name="connsiteX113" fmla="*/ 10761974 w 11374816"/>
              <a:gd name="connsiteY113" fmla="*/ 2246180 h 2761746"/>
              <a:gd name="connsiteX114" fmla="*/ 10810612 w 11374816"/>
              <a:gd name="connsiteY114" fmla="*/ 2285091 h 2761746"/>
              <a:gd name="connsiteX115" fmla="*/ 10839795 w 11374816"/>
              <a:gd name="connsiteY115" fmla="*/ 2304546 h 2761746"/>
              <a:gd name="connsiteX116" fmla="*/ 10898161 w 11374816"/>
              <a:gd name="connsiteY116" fmla="*/ 2372640 h 2761746"/>
              <a:gd name="connsiteX117" fmla="*/ 10966254 w 11374816"/>
              <a:gd name="connsiteY117" fmla="*/ 2431006 h 2761746"/>
              <a:gd name="connsiteX118" fmla="*/ 11034348 w 11374816"/>
              <a:gd name="connsiteY118" fmla="*/ 2479644 h 2761746"/>
              <a:gd name="connsiteX119" fmla="*/ 11053803 w 11374816"/>
              <a:gd name="connsiteY119" fmla="*/ 2508827 h 2761746"/>
              <a:gd name="connsiteX120" fmla="*/ 11073259 w 11374816"/>
              <a:gd name="connsiteY120" fmla="*/ 2528282 h 2761746"/>
              <a:gd name="connsiteX121" fmla="*/ 11082986 w 11374816"/>
              <a:gd name="connsiteY121" fmla="*/ 2557465 h 2761746"/>
              <a:gd name="connsiteX122" fmla="*/ 11151080 w 11374816"/>
              <a:gd name="connsiteY122" fmla="*/ 2615831 h 2761746"/>
              <a:gd name="connsiteX123" fmla="*/ 11180263 w 11374816"/>
              <a:gd name="connsiteY123" fmla="*/ 2625559 h 2761746"/>
              <a:gd name="connsiteX124" fmla="*/ 11238629 w 11374816"/>
              <a:gd name="connsiteY124" fmla="*/ 2674197 h 2761746"/>
              <a:gd name="connsiteX125" fmla="*/ 11296995 w 11374816"/>
              <a:gd name="connsiteY125" fmla="*/ 2713108 h 2761746"/>
              <a:gd name="connsiteX126" fmla="*/ 11335906 w 11374816"/>
              <a:gd name="connsiteY126" fmla="*/ 2732563 h 2761746"/>
              <a:gd name="connsiteX127" fmla="*/ 11365089 w 11374816"/>
              <a:gd name="connsiteY127" fmla="*/ 2742291 h 2761746"/>
              <a:gd name="connsiteX128" fmla="*/ 11374816 w 11374816"/>
              <a:gd name="connsiteY128" fmla="*/ 2761746 h 2761746"/>
              <a:gd name="connsiteX0" fmla="*/ 0 w 11484146"/>
              <a:gd name="connsiteY0" fmla="*/ 0 h 2692172"/>
              <a:gd name="connsiteX1" fmla="*/ 2243142 w 11484146"/>
              <a:gd name="connsiteY1" fmla="*/ 43885 h 2692172"/>
              <a:gd name="connsiteX2" fmla="*/ 2301236 w 11484146"/>
              <a:gd name="connsiteY2" fmla="*/ 46249 h 2692172"/>
              <a:gd name="connsiteX3" fmla="*/ 2972444 w 11484146"/>
              <a:gd name="connsiteY3" fmla="*/ 26793 h 2692172"/>
              <a:gd name="connsiteX4" fmla="*/ 3030810 w 11484146"/>
              <a:gd name="connsiteY4" fmla="*/ 55976 h 2692172"/>
              <a:gd name="connsiteX5" fmla="*/ 3069721 w 11484146"/>
              <a:gd name="connsiteY5" fmla="*/ 94887 h 2692172"/>
              <a:gd name="connsiteX6" fmla="*/ 3108631 w 11484146"/>
              <a:gd name="connsiteY6" fmla="*/ 114342 h 2692172"/>
              <a:gd name="connsiteX7" fmla="*/ 3137814 w 11484146"/>
              <a:gd name="connsiteY7" fmla="*/ 133797 h 2692172"/>
              <a:gd name="connsiteX8" fmla="*/ 3166997 w 11484146"/>
              <a:gd name="connsiteY8" fmla="*/ 143525 h 2692172"/>
              <a:gd name="connsiteX9" fmla="*/ 3186453 w 11484146"/>
              <a:gd name="connsiteY9" fmla="*/ 162980 h 2692172"/>
              <a:gd name="connsiteX10" fmla="*/ 3342095 w 11484146"/>
              <a:gd name="connsiteY10" fmla="*/ 182436 h 2692172"/>
              <a:gd name="connsiteX11" fmla="*/ 3653380 w 11484146"/>
              <a:gd name="connsiteY11" fmla="*/ 182436 h 2692172"/>
              <a:gd name="connsiteX12" fmla="*/ 3828478 w 11484146"/>
              <a:gd name="connsiteY12" fmla="*/ 172708 h 2692172"/>
              <a:gd name="connsiteX13" fmla="*/ 3877116 w 11484146"/>
              <a:gd name="connsiteY13" fmla="*/ 162980 h 2692172"/>
              <a:gd name="connsiteX14" fmla="*/ 4402410 w 11484146"/>
              <a:gd name="connsiteY14" fmla="*/ 182436 h 2692172"/>
              <a:gd name="connsiteX15" fmla="*/ 4431593 w 11484146"/>
              <a:gd name="connsiteY15" fmla="*/ 192163 h 2692172"/>
              <a:gd name="connsiteX16" fmla="*/ 4470504 w 11484146"/>
              <a:gd name="connsiteY16" fmla="*/ 231074 h 2692172"/>
              <a:gd name="connsiteX17" fmla="*/ 4528870 w 11484146"/>
              <a:gd name="connsiteY17" fmla="*/ 250529 h 2692172"/>
              <a:gd name="connsiteX18" fmla="*/ 4577508 w 11484146"/>
              <a:gd name="connsiteY18" fmla="*/ 279712 h 2692172"/>
              <a:gd name="connsiteX19" fmla="*/ 4596963 w 11484146"/>
              <a:gd name="connsiteY19" fmla="*/ 299168 h 2692172"/>
              <a:gd name="connsiteX20" fmla="*/ 4655329 w 11484146"/>
              <a:gd name="connsiteY20" fmla="*/ 318623 h 2692172"/>
              <a:gd name="connsiteX21" fmla="*/ 4684512 w 11484146"/>
              <a:gd name="connsiteY21" fmla="*/ 328351 h 2692172"/>
              <a:gd name="connsiteX22" fmla="*/ 4840155 w 11484146"/>
              <a:gd name="connsiteY22" fmla="*/ 347806 h 2692172"/>
              <a:gd name="connsiteX23" fmla="*/ 5073619 w 11484146"/>
              <a:gd name="connsiteY23" fmla="*/ 338078 h 2692172"/>
              <a:gd name="connsiteX24" fmla="*/ 5102801 w 11484146"/>
              <a:gd name="connsiteY24" fmla="*/ 318623 h 2692172"/>
              <a:gd name="connsiteX25" fmla="*/ 5200078 w 11484146"/>
              <a:gd name="connsiteY25" fmla="*/ 299168 h 2692172"/>
              <a:gd name="connsiteX26" fmla="*/ 5229261 w 11484146"/>
              <a:gd name="connsiteY26" fmla="*/ 289440 h 2692172"/>
              <a:gd name="connsiteX27" fmla="*/ 5268172 w 11484146"/>
              <a:gd name="connsiteY27" fmla="*/ 279712 h 2692172"/>
              <a:gd name="connsiteX28" fmla="*/ 5297355 w 11484146"/>
              <a:gd name="connsiteY28" fmla="*/ 260257 h 2692172"/>
              <a:gd name="connsiteX29" fmla="*/ 5365448 w 11484146"/>
              <a:gd name="connsiteY29" fmla="*/ 231074 h 2692172"/>
              <a:gd name="connsiteX30" fmla="*/ 5384904 w 11484146"/>
              <a:gd name="connsiteY30" fmla="*/ 211619 h 2692172"/>
              <a:gd name="connsiteX31" fmla="*/ 5443270 w 11484146"/>
              <a:gd name="connsiteY31" fmla="*/ 192163 h 2692172"/>
              <a:gd name="connsiteX32" fmla="*/ 5735099 w 11484146"/>
              <a:gd name="connsiteY32" fmla="*/ 201891 h 2692172"/>
              <a:gd name="connsiteX33" fmla="*/ 5812921 w 11484146"/>
              <a:gd name="connsiteY33" fmla="*/ 221346 h 2692172"/>
              <a:gd name="connsiteX34" fmla="*/ 5851831 w 11484146"/>
              <a:gd name="connsiteY34" fmla="*/ 231074 h 2692172"/>
              <a:gd name="connsiteX35" fmla="*/ 5871287 w 11484146"/>
              <a:gd name="connsiteY35" fmla="*/ 250529 h 2692172"/>
              <a:gd name="connsiteX36" fmla="*/ 5900470 w 11484146"/>
              <a:gd name="connsiteY36" fmla="*/ 260257 h 2692172"/>
              <a:gd name="connsiteX37" fmla="*/ 5910197 w 11484146"/>
              <a:gd name="connsiteY37" fmla="*/ 289440 h 2692172"/>
              <a:gd name="connsiteX38" fmla="*/ 5929653 w 11484146"/>
              <a:gd name="connsiteY38" fmla="*/ 318623 h 2692172"/>
              <a:gd name="connsiteX39" fmla="*/ 5978291 w 11484146"/>
              <a:gd name="connsiteY39" fmla="*/ 386717 h 2692172"/>
              <a:gd name="connsiteX40" fmla="*/ 5997746 w 11484146"/>
              <a:gd name="connsiteY40" fmla="*/ 415900 h 2692172"/>
              <a:gd name="connsiteX41" fmla="*/ 6026929 w 11484146"/>
              <a:gd name="connsiteY41" fmla="*/ 425627 h 2692172"/>
              <a:gd name="connsiteX42" fmla="*/ 6095023 w 11484146"/>
              <a:gd name="connsiteY42" fmla="*/ 435355 h 2692172"/>
              <a:gd name="connsiteX43" fmla="*/ 6571678 w 11484146"/>
              <a:gd name="connsiteY43" fmla="*/ 445083 h 2692172"/>
              <a:gd name="connsiteX44" fmla="*/ 6766231 w 11484146"/>
              <a:gd name="connsiteY44" fmla="*/ 464538 h 2692172"/>
              <a:gd name="connsiteX45" fmla="*/ 6785687 w 11484146"/>
              <a:gd name="connsiteY45" fmla="*/ 483993 h 2692172"/>
              <a:gd name="connsiteX46" fmla="*/ 6814870 w 11484146"/>
              <a:gd name="connsiteY46" fmla="*/ 493721 h 2692172"/>
              <a:gd name="connsiteX47" fmla="*/ 6863508 w 11484146"/>
              <a:gd name="connsiteY47" fmla="*/ 561814 h 2692172"/>
              <a:gd name="connsiteX48" fmla="*/ 6912146 w 11484146"/>
              <a:gd name="connsiteY48" fmla="*/ 610453 h 2692172"/>
              <a:gd name="connsiteX49" fmla="*/ 6951057 w 11484146"/>
              <a:gd name="connsiteY49" fmla="*/ 659091 h 2692172"/>
              <a:gd name="connsiteX50" fmla="*/ 6980240 w 11484146"/>
              <a:gd name="connsiteY50" fmla="*/ 678546 h 2692172"/>
              <a:gd name="connsiteX51" fmla="*/ 7028878 w 11484146"/>
              <a:gd name="connsiteY51" fmla="*/ 727185 h 2692172"/>
              <a:gd name="connsiteX52" fmla="*/ 7067789 w 11484146"/>
              <a:gd name="connsiteY52" fmla="*/ 746640 h 2692172"/>
              <a:gd name="connsiteX53" fmla="*/ 7096972 w 11484146"/>
              <a:gd name="connsiteY53" fmla="*/ 756368 h 2692172"/>
              <a:gd name="connsiteX54" fmla="*/ 7213704 w 11484146"/>
              <a:gd name="connsiteY54" fmla="*/ 805006 h 2692172"/>
              <a:gd name="connsiteX55" fmla="*/ 7505533 w 11484146"/>
              <a:gd name="connsiteY55" fmla="*/ 824461 h 2692172"/>
              <a:gd name="connsiteX56" fmla="*/ 7631993 w 11484146"/>
              <a:gd name="connsiteY56" fmla="*/ 834189 h 2692172"/>
              <a:gd name="connsiteX57" fmla="*/ 7729270 w 11484146"/>
              <a:gd name="connsiteY57" fmla="*/ 863372 h 2692172"/>
              <a:gd name="connsiteX58" fmla="*/ 7846001 w 11484146"/>
              <a:gd name="connsiteY58" fmla="*/ 873100 h 2692172"/>
              <a:gd name="connsiteX59" fmla="*/ 7875184 w 11484146"/>
              <a:gd name="connsiteY59" fmla="*/ 882827 h 2692172"/>
              <a:gd name="connsiteX60" fmla="*/ 7991916 w 11484146"/>
              <a:gd name="connsiteY60" fmla="*/ 941193 h 2692172"/>
              <a:gd name="connsiteX61" fmla="*/ 8069738 w 11484146"/>
              <a:gd name="connsiteY61" fmla="*/ 950921 h 2692172"/>
              <a:gd name="connsiteX62" fmla="*/ 8118376 w 11484146"/>
              <a:gd name="connsiteY62" fmla="*/ 960649 h 2692172"/>
              <a:gd name="connsiteX63" fmla="*/ 8186470 w 11484146"/>
              <a:gd name="connsiteY63" fmla="*/ 980104 h 2692172"/>
              <a:gd name="connsiteX64" fmla="*/ 8244836 w 11484146"/>
              <a:gd name="connsiteY64" fmla="*/ 989832 h 2692172"/>
              <a:gd name="connsiteX65" fmla="*/ 8312929 w 11484146"/>
              <a:gd name="connsiteY65" fmla="*/ 1009287 h 2692172"/>
              <a:gd name="connsiteX66" fmla="*/ 8410206 w 11484146"/>
              <a:gd name="connsiteY66" fmla="*/ 1028742 h 2692172"/>
              <a:gd name="connsiteX67" fmla="*/ 8439389 w 11484146"/>
              <a:gd name="connsiteY67" fmla="*/ 1038470 h 2692172"/>
              <a:gd name="connsiteX68" fmla="*/ 8517210 w 11484146"/>
              <a:gd name="connsiteY68" fmla="*/ 1057925 h 2692172"/>
              <a:gd name="connsiteX69" fmla="*/ 8604759 w 11484146"/>
              <a:gd name="connsiteY69" fmla="*/ 1106563 h 2692172"/>
              <a:gd name="connsiteX70" fmla="*/ 8653397 w 11484146"/>
              <a:gd name="connsiteY70" fmla="*/ 1135746 h 2692172"/>
              <a:gd name="connsiteX71" fmla="*/ 8838223 w 11484146"/>
              <a:gd name="connsiteY71" fmla="*/ 1145474 h 2692172"/>
              <a:gd name="connsiteX72" fmla="*/ 8964682 w 11484146"/>
              <a:gd name="connsiteY72" fmla="*/ 1155202 h 2692172"/>
              <a:gd name="connsiteX73" fmla="*/ 9003593 w 11484146"/>
              <a:gd name="connsiteY73" fmla="*/ 1164929 h 2692172"/>
              <a:gd name="connsiteX74" fmla="*/ 9061959 w 11484146"/>
              <a:gd name="connsiteY74" fmla="*/ 1174657 h 2692172"/>
              <a:gd name="connsiteX75" fmla="*/ 9120325 w 11484146"/>
              <a:gd name="connsiteY75" fmla="*/ 1194112 h 2692172"/>
              <a:gd name="connsiteX76" fmla="*/ 9159236 w 11484146"/>
              <a:gd name="connsiteY76" fmla="*/ 1203840 h 2692172"/>
              <a:gd name="connsiteX77" fmla="*/ 9198146 w 11484146"/>
              <a:gd name="connsiteY77" fmla="*/ 1223295 h 2692172"/>
              <a:gd name="connsiteX78" fmla="*/ 9305150 w 11484146"/>
              <a:gd name="connsiteY78" fmla="*/ 1242751 h 2692172"/>
              <a:gd name="connsiteX79" fmla="*/ 9334333 w 11484146"/>
              <a:gd name="connsiteY79" fmla="*/ 1252478 h 2692172"/>
              <a:gd name="connsiteX80" fmla="*/ 9353789 w 11484146"/>
              <a:gd name="connsiteY80" fmla="*/ 1281661 h 2692172"/>
              <a:gd name="connsiteX81" fmla="*/ 9421882 w 11484146"/>
              <a:gd name="connsiteY81" fmla="*/ 1310844 h 2692172"/>
              <a:gd name="connsiteX82" fmla="*/ 9451065 w 11484146"/>
              <a:gd name="connsiteY82" fmla="*/ 1340027 h 2692172"/>
              <a:gd name="connsiteX83" fmla="*/ 9509431 w 11484146"/>
              <a:gd name="connsiteY83" fmla="*/ 1359483 h 2692172"/>
              <a:gd name="connsiteX84" fmla="*/ 9616436 w 11484146"/>
              <a:gd name="connsiteY84" fmla="*/ 1408121 h 2692172"/>
              <a:gd name="connsiteX85" fmla="*/ 9694257 w 11484146"/>
              <a:gd name="connsiteY85" fmla="*/ 1437304 h 2692172"/>
              <a:gd name="connsiteX86" fmla="*/ 9723440 w 11484146"/>
              <a:gd name="connsiteY86" fmla="*/ 1466487 h 2692172"/>
              <a:gd name="connsiteX87" fmla="*/ 9772078 w 11484146"/>
              <a:gd name="connsiteY87" fmla="*/ 1485942 h 2692172"/>
              <a:gd name="connsiteX88" fmla="*/ 9810989 w 11484146"/>
              <a:gd name="connsiteY88" fmla="*/ 1505397 h 2692172"/>
              <a:gd name="connsiteX89" fmla="*/ 9840172 w 11484146"/>
              <a:gd name="connsiteY89" fmla="*/ 1524853 h 2692172"/>
              <a:gd name="connsiteX90" fmla="*/ 9869355 w 11484146"/>
              <a:gd name="connsiteY90" fmla="*/ 1563763 h 2692172"/>
              <a:gd name="connsiteX91" fmla="*/ 9908265 w 11484146"/>
              <a:gd name="connsiteY91" fmla="*/ 1573491 h 2692172"/>
              <a:gd name="connsiteX92" fmla="*/ 9927721 w 11484146"/>
              <a:gd name="connsiteY92" fmla="*/ 1592946 h 2692172"/>
              <a:gd name="connsiteX93" fmla="*/ 9995814 w 11484146"/>
              <a:gd name="connsiteY93" fmla="*/ 1631857 h 2692172"/>
              <a:gd name="connsiteX94" fmla="*/ 10024997 w 11484146"/>
              <a:gd name="connsiteY94" fmla="*/ 1651312 h 2692172"/>
              <a:gd name="connsiteX95" fmla="*/ 10063908 w 11484146"/>
              <a:gd name="connsiteY95" fmla="*/ 1699951 h 2692172"/>
              <a:gd name="connsiteX96" fmla="*/ 10093091 w 11484146"/>
              <a:gd name="connsiteY96" fmla="*/ 1719406 h 2692172"/>
              <a:gd name="connsiteX97" fmla="*/ 10151457 w 11484146"/>
              <a:gd name="connsiteY97" fmla="*/ 1768044 h 2692172"/>
              <a:gd name="connsiteX98" fmla="*/ 10180640 w 11484146"/>
              <a:gd name="connsiteY98" fmla="*/ 1777772 h 2692172"/>
              <a:gd name="connsiteX99" fmla="*/ 10209823 w 11484146"/>
              <a:gd name="connsiteY99" fmla="*/ 1797227 h 2692172"/>
              <a:gd name="connsiteX100" fmla="*/ 10268189 w 11484146"/>
              <a:gd name="connsiteY100" fmla="*/ 1816683 h 2692172"/>
              <a:gd name="connsiteX101" fmla="*/ 10297372 w 11484146"/>
              <a:gd name="connsiteY101" fmla="*/ 1836138 h 2692172"/>
              <a:gd name="connsiteX102" fmla="*/ 10355738 w 11484146"/>
              <a:gd name="connsiteY102" fmla="*/ 1855593 h 2692172"/>
              <a:gd name="connsiteX103" fmla="*/ 10462742 w 11484146"/>
              <a:gd name="connsiteY103" fmla="*/ 1904232 h 2692172"/>
              <a:gd name="connsiteX104" fmla="*/ 10501653 w 11484146"/>
              <a:gd name="connsiteY104" fmla="*/ 1923687 h 2692172"/>
              <a:gd name="connsiteX105" fmla="*/ 10569746 w 11484146"/>
              <a:gd name="connsiteY105" fmla="*/ 1962597 h 2692172"/>
              <a:gd name="connsiteX106" fmla="*/ 10589201 w 11484146"/>
              <a:gd name="connsiteY106" fmla="*/ 1982053 h 2692172"/>
              <a:gd name="connsiteX107" fmla="*/ 10657295 w 11484146"/>
              <a:gd name="connsiteY107" fmla="*/ 2011236 h 2692172"/>
              <a:gd name="connsiteX108" fmla="*/ 10686478 w 11484146"/>
              <a:gd name="connsiteY108" fmla="*/ 2030691 h 2692172"/>
              <a:gd name="connsiteX109" fmla="*/ 10725389 w 11484146"/>
              <a:gd name="connsiteY109" fmla="*/ 2050146 h 2692172"/>
              <a:gd name="connsiteX110" fmla="*/ 10774027 w 11484146"/>
              <a:gd name="connsiteY110" fmla="*/ 2079329 h 2692172"/>
              <a:gd name="connsiteX111" fmla="*/ 10822665 w 11484146"/>
              <a:gd name="connsiteY111" fmla="*/ 2127968 h 2692172"/>
              <a:gd name="connsiteX112" fmla="*/ 10851848 w 11484146"/>
              <a:gd name="connsiteY112" fmla="*/ 2157151 h 2692172"/>
              <a:gd name="connsiteX113" fmla="*/ 10871304 w 11484146"/>
              <a:gd name="connsiteY113" fmla="*/ 2176606 h 2692172"/>
              <a:gd name="connsiteX114" fmla="*/ 10919942 w 11484146"/>
              <a:gd name="connsiteY114" fmla="*/ 2215517 h 2692172"/>
              <a:gd name="connsiteX115" fmla="*/ 10949125 w 11484146"/>
              <a:gd name="connsiteY115" fmla="*/ 2234972 h 2692172"/>
              <a:gd name="connsiteX116" fmla="*/ 11007491 w 11484146"/>
              <a:gd name="connsiteY116" fmla="*/ 2303066 h 2692172"/>
              <a:gd name="connsiteX117" fmla="*/ 11075584 w 11484146"/>
              <a:gd name="connsiteY117" fmla="*/ 2361432 h 2692172"/>
              <a:gd name="connsiteX118" fmla="*/ 11143678 w 11484146"/>
              <a:gd name="connsiteY118" fmla="*/ 2410070 h 2692172"/>
              <a:gd name="connsiteX119" fmla="*/ 11163133 w 11484146"/>
              <a:gd name="connsiteY119" fmla="*/ 2439253 h 2692172"/>
              <a:gd name="connsiteX120" fmla="*/ 11182589 w 11484146"/>
              <a:gd name="connsiteY120" fmla="*/ 2458708 h 2692172"/>
              <a:gd name="connsiteX121" fmla="*/ 11192316 w 11484146"/>
              <a:gd name="connsiteY121" fmla="*/ 2487891 h 2692172"/>
              <a:gd name="connsiteX122" fmla="*/ 11260410 w 11484146"/>
              <a:gd name="connsiteY122" fmla="*/ 2546257 h 2692172"/>
              <a:gd name="connsiteX123" fmla="*/ 11289593 w 11484146"/>
              <a:gd name="connsiteY123" fmla="*/ 2555985 h 2692172"/>
              <a:gd name="connsiteX124" fmla="*/ 11347959 w 11484146"/>
              <a:gd name="connsiteY124" fmla="*/ 2604623 h 2692172"/>
              <a:gd name="connsiteX125" fmla="*/ 11406325 w 11484146"/>
              <a:gd name="connsiteY125" fmla="*/ 2643534 h 2692172"/>
              <a:gd name="connsiteX126" fmla="*/ 11445236 w 11484146"/>
              <a:gd name="connsiteY126" fmla="*/ 2662989 h 2692172"/>
              <a:gd name="connsiteX127" fmla="*/ 11474419 w 11484146"/>
              <a:gd name="connsiteY127" fmla="*/ 2672717 h 2692172"/>
              <a:gd name="connsiteX128" fmla="*/ 11484146 w 11484146"/>
              <a:gd name="connsiteY128" fmla="*/ 2692172 h 2692172"/>
              <a:gd name="connsiteX0" fmla="*/ 0 w 12160007"/>
              <a:gd name="connsiteY0" fmla="*/ 0 h 3089738"/>
              <a:gd name="connsiteX1" fmla="*/ 2243142 w 12160007"/>
              <a:gd name="connsiteY1" fmla="*/ 43885 h 3089738"/>
              <a:gd name="connsiteX2" fmla="*/ 2301236 w 12160007"/>
              <a:gd name="connsiteY2" fmla="*/ 46249 h 3089738"/>
              <a:gd name="connsiteX3" fmla="*/ 2972444 w 12160007"/>
              <a:gd name="connsiteY3" fmla="*/ 26793 h 3089738"/>
              <a:gd name="connsiteX4" fmla="*/ 3030810 w 12160007"/>
              <a:gd name="connsiteY4" fmla="*/ 55976 h 3089738"/>
              <a:gd name="connsiteX5" fmla="*/ 3069721 w 12160007"/>
              <a:gd name="connsiteY5" fmla="*/ 94887 h 3089738"/>
              <a:gd name="connsiteX6" fmla="*/ 3108631 w 12160007"/>
              <a:gd name="connsiteY6" fmla="*/ 114342 h 3089738"/>
              <a:gd name="connsiteX7" fmla="*/ 3137814 w 12160007"/>
              <a:gd name="connsiteY7" fmla="*/ 133797 h 3089738"/>
              <a:gd name="connsiteX8" fmla="*/ 3166997 w 12160007"/>
              <a:gd name="connsiteY8" fmla="*/ 143525 h 3089738"/>
              <a:gd name="connsiteX9" fmla="*/ 3186453 w 12160007"/>
              <a:gd name="connsiteY9" fmla="*/ 162980 h 3089738"/>
              <a:gd name="connsiteX10" fmla="*/ 3342095 w 12160007"/>
              <a:gd name="connsiteY10" fmla="*/ 182436 h 3089738"/>
              <a:gd name="connsiteX11" fmla="*/ 3653380 w 12160007"/>
              <a:gd name="connsiteY11" fmla="*/ 182436 h 3089738"/>
              <a:gd name="connsiteX12" fmla="*/ 3828478 w 12160007"/>
              <a:gd name="connsiteY12" fmla="*/ 172708 h 3089738"/>
              <a:gd name="connsiteX13" fmla="*/ 3877116 w 12160007"/>
              <a:gd name="connsiteY13" fmla="*/ 162980 h 3089738"/>
              <a:gd name="connsiteX14" fmla="*/ 4402410 w 12160007"/>
              <a:gd name="connsiteY14" fmla="*/ 182436 h 3089738"/>
              <a:gd name="connsiteX15" fmla="*/ 4431593 w 12160007"/>
              <a:gd name="connsiteY15" fmla="*/ 192163 h 3089738"/>
              <a:gd name="connsiteX16" fmla="*/ 4470504 w 12160007"/>
              <a:gd name="connsiteY16" fmla="*/ 231074 h 3089738"/>
              <a:gd name="connsiteX17" fmla="*/ 4528870 w 12160007"/>
              <a:gd name="connsiteY17" fmla="*/ 250529 h 3089738"/>
              <a:gd name="connsiteX18" fmla="*/ 4577508 w 12160007"/>
              <a:gd name="connsiteY18" fmla="*/ 279712 h 3089738"/>
              <a:gd name="connsiteX19" fmla="*/ 4596963 w 12160007"/>
              <a:gd name="connsiteY19" fmla="*/ 299168 h 3089738"/>
              <a:gd name="connsiteX20" fmla="*/ 4655329 w 12160007"/>
              <a:gd name="connsiteY20" fmla="*/ 318623 h 3089738"/>
              <a:gd name="connsiteX21" fmla="*/ 4684512 w 12160007"/>
              <a:gd name="connsiteY21" fmla="*/ 328351 h 3089738"/>
              <a:gd name="connsiteX22" fmla="*/ 4840155 w 12160007"/>
              <a:gd name="connsiteY22" fmla="*/ 347806 h 3089738"/>
              <a:gd name="connsiteX23" fmla="*/ 5073619 w 12160007"/>
              <a:gd name="connsiteY23" fmla="*/ 338078 h 3089738"/>
              <a:gd name="connsiteX24" fmla="*/ 5102801 w 12160007"/>
              <a:gd name="connsiteY24" fmla="*/ 318623 h 3089738"/>
              <a:gd name="connsiteX25" fmla="*/ 5200078 w 12160007"/>
              <a:gd name="connsiteY25" fmla="*/ 299168 h 3089738"/>
              <a:gd name="connsiteX26" fmla="*/ 5229261 w 12160007"/>
              <a:gd name="connsiteY26" fmla="*/ 289440 h 3089738"/>
              <a:gd name="connsiteX27" fmla="*/ 5268172 w 12160007"/>
              <a:gd name="connsiteY27" fmla="*/ 279712 h 3089738"/>
              <a:gd name="connsiteX28" fmla="*/ 5297355 w 12160007"/>
              <a:gd name="connsiteY28" fmla="*/ 260257 h 3089738"/>
              <a:gd name="connsiteX29" fmla="*/ 5365448 w 12160007"/>
              <a:gd name="connsiteY29" fmla="*/ 231074 h 3089738"/>
              <a:gd name="connsiteX30" fmla="*/ 5384904 w 12160007"/>
              <a:gd name="connsiteY30" fmla="*/ 211619 h 3089738"/>
              <a:gd name="connsiteX31" fmla="*/ 5443270 w 12160007"/>
              <a:gd name="connsiteY31" fmla="*/ 192163 h 3089738"/>
              <a:gd name="connsiteX32" fmla="*/ 5735099 w 12160007"/>
              <a:gd name="connsiteY32" fmla="*/ 201891 h 3089738"/>
              <a:gd name="connsiteX33" fmla="*/ 5812921 w 12160007"/>
              <a:gd name="connsiteY33" fmla="*/ 221346 h 3089738"/>
              <a:gd name="connsiteX34" fmla="*/ 5851831 w 12160007"/>
              <a:gd name="connsiteY34" fmla="*/ 231074 h 3089738"/>
              <a:gd name="connsiteX35" fmla="*/ 5871287 w 12160007"/>
              <a:gd name="connsiteY35" fmla="*/ 250529 h 3089738"/>
              <a:gd name="connsiteX36" fmla="*/ 5900470 w 12160007"/>
              <a:gd name="connsiteY36" fmla="*/ 260257 h 3089738"/>
              <a:gd name="connsiteX37" fmla="*/ 5910197 w 12160007"/>
              <a:gd name="connsiteY37" fmla="*/ 289440 h 3089738"/>
              <a:gd name="connsiteX38" fmla="*/ 5929653 w 12160007"/>
              <a:gd name="connsiteY38" fmla="*/ 318623 h 3089738"/>
              <a:gd name="connsiteX39" fmla="*/ 5978291 w 12160007"/>
              <a:gd name="connsiteY39" fmla="*/ 386717 h 3089738"/>
              <a:gd name="connsiteX40" fmla="*/ 5997746 w 12160007"/>
              <a:gd name="connsiteY40" fmla="*/ 415900 h 3089738"/>
              <a:gd name="connsiteX41" fmla="*/ 6026929 w 12160007"/>
              <a:gd name="connsiteY41" fmla="*/ 425627 h 3089738"/>
              <a:gd name="connsiteX42" fmla="*/ 6095023 w 12160007"/>
              <a:gd name="connsiteY42" fmla="*/ 435355 h 3089738"/>
              <a:gd name="connsiteX43" fmla="*/ 6571678 w 12160007"/>
              <a:gd name="connsiteY43" fmla="*/ 445083 h 3089738"/>
              <a:gd name="connsiteX44" fmla="*/ 6766231 w 12160007"/>
              <a:gd name="connsiteY44" fmla="*/ 464538 h 3089738"/>
              <a:gd name="connsiteX45" fmla="*/ 6785687 w 12160007"/>
              <a:gd name="connsiteY45" fmla="*/ 483993 h 3089738"/>
              <a:gd name="connsiteX46" fmla="*/ 6814870 w 12160007"/>
              <a:gd name="connsiteY46" fmla="*/ 493721 h 3089738"/>
              <a:gd name="connsiteX47" fmla="*/ 6863508 w 12160007"/>
              <a:gd name="connsiteY47" fmla="*/ 561814 h 3089738"/>
              <a:gd name="connsiteX48" fmla="*/ 6912146 w 12160007"/>
              <a:gd name="connsiteY48" fmla="*/ 610453 h 3089738"/>
              <a:gd name="connsiteX49" fmla="*/ 6951057 w 12160007"/>
              <a:gd name="connsiteY49" fmla="*/ 659091 h 3089738"/>
              <a:gd name="connsiteX50" fmla="*/ 6980240 w 12160007"/>
              <a:gd name="connsiteY50" fmla="*/ 678546 h 3089738"/>
              <a:gd name="connsiteX51" fmla="*/ 7028878 w 12160007"/>
              <a:gd name="connsiteY51" fmla="*/ 727185 h 3089738"/>
              <a:gd name="connsiteX52" fmla="*/ 7067789 w 12160007"/>
              <a:gd name="connsiteY52" fmla="*/ 746640 h 3089738"/>
              <a:gd name="connsiteX53" fmla="*/ 7096972 w 12160007"/>
              <a:gd name="connsiteY53" fmla="*/ 756368 h 3089738"/>
              <a:gd name="connsiteX54" fmla="*/ 7213704 w 12160007"/>
              <a:gd name="connsiteY54" fmla="*/ 805006 h 3089738"/>
              <a:gd name="connsiteX55" fmla="*/ 7505533 w 12160007"/>
              <a:gd name="connsiteY55" fmla="*/ 824461 h 3089738"/>
              <a:gd name="connsiteX56" fmla="*/ 7631993 w 12160007"/>
              <a:gd name="connsiteY56" fmla="*/ 834189 h 3089738"/>
              <a:gd name="connsiteX57" fmla="*/ 7729270 w 12160007"/>
              <a:gd name="connsiteY57" fmla="*/ 863372 h 3089738"/>
              <a:gd name="connsiteX58" fmla="*/ 7846001 w 12160007"/>
              <a:gd name="connsiteY58" fmla="*/ 873100 h 3089738"/>
              <a:gd name="connsiteX59" fmla="*/ 7875184 w 12160007"/>
              <a:gd name="connsiteY59" fmla="*/ 882827 h 3089738"/>
              <a:gd name="connsiteX60" fmla="*/ 7991916 w 12160007"/>
              <a:gd name="connsiteY60" fmla="*/ 941193 h 3089738"/>
              <a:gd name="connsiteX61" fmla="*/ 8069738 w 12160007"/>
              <a:gd name="connsiteY61" fmla="*/ 950921 h 3089738"/>
              <a:gd name="connsiteX62" fmla="*/ 8118376 w 12160007"/>
              <a:gd name="connsiteY62" fmla="*/ 960649 h 3089738"/>
              <a:gd name="connsiteX63" fmla="*/ 8186470 w 12160007"/>
              <a:gd name="connsiteY63" fmla="*/ 980104 h 3089738"/>
              <a:gd name="connsiteX64" fmla="*/ 8244836 w 12160007"/>
              <a:gd name="connsiteY64" fmla="*/ 989832 h 3089738"/>
              <a:gd name="connsiteX65" fmla="*/ 8312929 w 12160007"/>
              <a:gd name="connsiteY65" fmla="*/ 1009287 h 3089738"/>
              <a:gd name="connsiteX66" fmla="*/ 8410206 w 12160007"/>
              <a:gd name="connsiteY66" fmla="*/ 1028742 h 3089738"/>
              <a:gd name="connsiteX67" fmla="*/ 8439389 w 12160007"/>
              <a:gd name="connsiteY67" fmla="*/ 1038470 h 3089738"/>
              <a:gd name="connsiteX68" fmla="*/ 8517210 w 12160007"/>
              <a:gd name="connsiteY68" fmla="*/ 1057925 h 3089738"/>
              <a:gd name="connsiteX69" fmla="*/ 8604759 w 12160007"/>
              <a:gd name="connsiteY69" fmla="*/ 1106563 h 3089738"/>
              <a:gd name="connsiteX70" fmla="*/ 8653397 w 12160007"/>
              <a:gd name="connsiteY70" fmla="*/ 1135746 h 3089738"/>
              <a:gd name="connsiteX71" fmla="*/ 8838223 w 12160007"/>
              <a:gd name="connsiteY71" fmla="*/ 1145474 h 3089738"/>
              <a:gd name="connsiteX72" fmla="*/ 8964682 w 12160007"/>
              <a:gd name="connsiteY72" fmla="*/ 1155202 h 3089738"/>
              <a:gd name="connsiteX73" fmla="*/ 9003593 w 12160007"/>
              <a:gd name="connsiteY73" fmla="*/ 1164929 h 3089738"/>
              <a:gd name="connsiteX74" fmla="*/ 9061959 w 12160007"/>
              <a:gd name="connsiteY74" fmla="*/ 1174657 h 3089738"/>
              <a:gd name="connsiteX75" fmla="*/ 9120325 w 12160007"/>
              <a:gd name="connsiteY75" fmla="*/ 1194112 h 3089738"/>
              <a:gd name="connsiteX76" fmla="*/ 9159236 w 12160007"/>
              <a:gd name="connsiteY76" fmla="*/ 1203840 h 3089738"/>
              <a:gd name="connsiteX77" fmla="*/ 9198146 w 12160007"/>
              <a:gd name="connsiteY77" fmla="*/ 1223295 h 3089738"/>
              <a:gd name="connsiteX78" fmla="*/ 9305150 w 12160007"/>
              <a:gd name="connsiteY78" fmla="*/ 1242751 h 3089738"/>
              <a:gd name="connsiteX79" fmla="*/ 9334333 w 12160007"/>
              <a:gd name="connsiteY79" fmla="*/ 1252478 h 3089738"/>
              <a:gd name="connsiteX80" fmla="*/ 9353789 w 12160007"/>
              <a:gd name="connsiteY80" fmla="*/ 1281661 h 3089738"/>
              <a:gd name="connsiteX81" fmla="*/ 9421882 w 12160007"/>
              <a:gd name="connsiteY81" fmla="*/ 1310844 h 3089738"/>
              <a:gd name="connsiteX82" fmla="*/ 9451065 w 12160007"/>
              <a:gd name="connsiteY82" fmla="*/ 1340027 h 3089738"/>
              <a:gd name="connsiteX83" fmla="*/ 9509431 w 12160007"/>
              <a:gd name="connsiteY83" fmla="*/ 1359483 h 3089738"/>
              <a:gd name="connsiteX84" fmla="*/ 9616436 w 12160007"/>
              <a:gd name="connsiteY84" fmla="*/ 1408121 h 3089738"/>
              <a:gd name="connsiteX85" fmla="*/ 9694257 w 12160007"/>
              <a:gd name="connsiteY85" fmla="*/ 1437304 h 3089738"/>
              <a:gd name="connsiteX86" fmla="*/ 9723440 w 12160007"/>
              <a:gd name="connsiteY86" fmla="*/ 1466487 h 3089738"/>
              <a:gd name="connsiteX87" fmla="*/ 9772078 w 12160007"/>
              <a:gd name="connsiteY87" fmla="*/ 1485942 h 3089738"/>
              <a:gd name="connsiteX88" fmla="*/ 9810989 w 12160007"/>
              <a:gd name="connsiteY88" fmla="*/ 1505397 h 3089738"/>
              <a:gd name="connsiteX89" fmla="*/ 9840172 w 12160007"/>
              <a:gd name="connsiteY89" fmla="*/ 1524853 h 3089738"/>
              <a:gd name="connsiteX90" fmla="*/ 9869355 w 12160007"/>
              <a:gd name="connsiteY90" fmla="*/ 1563763 h 3089738"/>
              <a:gd name="connsiteX91" fmla="*/ 9908265 w 12160007"/>
              <a:gd name="connsiteY91" fmla="*/ 1573491 h 3089738"/>
              <a:gd name="connsiteX92" fmla="*/ 9927721 w 12160007"/>
              <a:gd name="connsiteY92" fmla="*/ 1592946 h 3089738"/>
              <a:gd name="connsiteX93" fmla="*/ 9995814 w 12160007"/>
              <a:gd name="connsiteY93" fmla="*/ 1631857 h 3089738"/>
              <a:gd name="connsiteX94" fmla="*/ 10024997 w 12160007"/>
              <a:gd name="connsiteY94" fmla="*/ 1651312 h 3089738"/>
              <a:gd name="connsiteX95" fmla="*/ 10063908 w 12160007"/>
              <a:gd name="connsiteY95" fmla="*/ 1699951 h 3089738"/>
              <a:gd name="connsiteX96" fmla="*/ 10093091 w 12160007"/>
              <a:gd name="connsiteY96" fmla="*/ 1719406 h 3089738"/>
              <a:gd name="connsiteX97" fmla="*/ 10151457 w 12160007"/>
              <a:gd name="connsiteY97" fmla="*/ 1768044 h 3089738"/>
              <a:gd name="connsiteX98" fmla="*/ 10180640 w 12160007"/>
              <a:gd name="connsiteY98" fmla="*/ 1777772 h 3089738"/>
              <a:gd name="connsiteX99" fmla="*/ 10209823 w 12160007"/>
              <a:gd name="connsiteY99" fmla="*/ 1797227 h 3089738"/>
              <a:gd name="connsiteX100" fmla="*/ 10268189 w 12160007"/>
              <a:gd name="connsiteY100" fmla="*/ 1816683 h 3089738"/>
              <a:gd name="connsiteX101" fmla="*/ 10297372 w 12160007"/>
              <a:gd name="connsiteY101" fmla="*/ 1836138 h 3089738"/>
              <a:gd name="connsiteX102" fmla="*/ 10355738 w 12160007"/>
              <a:gd name="connsiteY102" fmla="*/ 1855593 h 3089738"/>
              <a:gd name="connsiteX103" fmla="*/ 10462742 w 12160007"/>
              <a:gd name="connsiteY103" fmla="*/ 1904232 h 3089738"/>
              <a:gd name="connsiteX104" fmla="*/ 10501653 w 12160007"/>
              <a:gd name="connsiteY104" fmla="*/ 1923687 h 3089738"/>
              <a:gd name="connsiteX105" fmla="*/ 10569746 w 12160007"/>
              <a:gd name="connsiteY105" fmla="*/ 1962597 h 3089738"/>
              <a:gd name="connsiteX106" fmla="*/ 10589201 w 12160007"/>
              <a:gd name="connsiteY106" fmla="*/ 1982053 h 3089738"/>
              <a:gd name="connsiteX107" fmla="*/ 10657295 w 12160007"/>
              <a:gd name="connsiteY107" fmla="*/ 2011236 h 3089738"/>
              <a:gd name="connsiteX108" fmla="*/ 10686478 w 12160007"/>
              <a:gd name="connsiteY108" fmla="*/ 2030691 h 3089738"/>
              <a:gd name="connsiteX109" fmla="*/ 10725389 w 12160007"/>
              <a:gd name="connsiteY109" fmla="*/ 2050146 h 3089738"/>
              <a:gd name="connsiteX110" fmla="*/ 10774027 w 12160007"/>
              <a:gd name="connsiteY110" fmla="*/ 2079329 h 3089738"/>
              <a:gd name="connsiteX111" fmla="*/ 10822665 w 12160007"/>
              <a:gd name="connsiteY111" fmla="*/ 2127968 h 3089738"/>
              <a:gd name="connsiteX112" fmla="*/ 10851848 w 12160007"/>
              <a:gd name="connsiteY112" fmla="*/ 2157151 h 3089738"/>
              <a:gd name="connsiteX113" fmla="*/ 10871304 w 12160007"/>
              <a:gd name="connsiteY113" fmla="*/ 2176606 h 3089738"/>
              <a:gd name="connsiteX114" fmla="*/ 10919942 w 12160007"/>
              <a:gd name="connsiteY114" fmla="*/ 2215517 h 3089738"/>
              <a:gd name="connsiteX115" fmla="*/ 10949125 w 12160007"/>
              <a:gd name="connsiteY115" fmla="*/ 2234972 h 3089738"/>
              <a:gd name="connsiteX116" fmla="*/ 11007491 w 12160007"/>
              <a:gd name="connsiteY116" fmla="*/ 2303066 h 3089738"/>
              <a:gd name="connsiteX117" fmla="*/ 11075584 w 12160007"/>
              <a:gd name="connsiteY117" fmla="*/ 2361432 h 3089738"/>
              <a:gd name="connsiteX118" fmla="*/ 11143678 w 12160007"/>
              <a:gd name="connsiteY118" fmla="*/ 2410070 h 3089738"/>
              <a:gd name="connsiteX119" fmla="*/ 11163133 w 12160007"/>
              <a:gd name="connsiteY119" fmla="*/ 2439253 h 3089738"/>
              <a:gd name="connsiteX120" fmla="*/ 11182589 w 12160007"/>
              <a:gd name="connsiteY120" fmla="*/ 2458708 h 3089738"/>
              <a:gd name="connsiteX121" fmla="*/ 11192316 w 12160007"/>
              <a:gd name="connsiteY121" fmla="*/ 2487891 h 3089738"/>
              <a:gd name="connsiteX122" fmla="*/ 11260410 w 12160007"/>
              <a:gd name="connsiteY122" fmla="*/ 2546257 h 3089738"/>
              <a:gd name="connsiteX123" fmla="*/ 11289593 w 12160007"/>
              <a:gd name="connsiteY123" fmla="*/ 2555985 h 3089738"/>
              <a:gd name="connsiteX124" fmla="*/ 11347959 w 12160007"/>
              <a:gd name="connsiteY124" fmla="*/ 2604623 h 3089738"/>
              <a:gd name="connsiteX125" fmla="*/ 11406325 w 12160007"/>
              <a:gd name="connsiteY125" fmla="*/ 2643534 h 3089738"/>
              <a:gd name="connsiteX126" fmla="*/ 11445236 w 12160007"/>
              <a:gd name="connsiteY126" fmla="*/ 2662989 h 3089738"/>
              <a:gd name="connsiteX127" fmla="*/ 11474419 w 12160007"/>
              <a:gd name="connsiteY127" fmla="*/ 2672717 h 3089738"/>
              <a:gd name="connsiteX128" fmla="*/ 12160007 w 12160007"/>
              <a:gd name="connsiteY128" fmla="*/ 3089738 h 3089738"/>
              <a:gd name="connsiteX0" fmla="*/ 0 w 12160007"/>
              <a:gd name="connsiteY0" fmla="*/ 0 h 3089738"/>
              <a:gd name="connsiteX1" fmla="*/ 2243142 w 12160007"/>
              <a:gd name="connsiteY1" fmla="*/ 43885 h 3089738"/>
              <a:gd name="connsiteX2" fmla="*/ 2301236 w 12160007"/>
              <a:gd name="connsiteY2" fmla="*/ 46249 h 3089738"/>
              <a:gd name="connsiteX3" fmla="*/ 2972444 w 12160007"/>
              <a:gd name="connsiteY3" fmla="*/ 26793 h 3089738"/>
              <a:gd name="connsiteX4" fmla="*/ 3030810 w 12160007"/>
              <a:gd name="connsiteY4" fmla="*/ 55976 h 3089738"/>
              <a:gd name="connsiteX5" fmla="*/ 3069721 w 12160007"/>
              <a:gd name="connsiteY5" fmla="*/ 94887 h 3089738"/>
              <a:gd name="connsiteX6" fmla="*/ 3108631 w 12160007"/>
              <a:gd name="connsiteY6" fmla="*/ 114342 h 3089738"/>
              <a:gd name="connsiteX7" fmla="*/ 3137814 w 12160007"/>
              <a:gd name="connsiteY7" fmla="*/ 133797 h 3089738"/>
              <a:gd name="connsiteX8" fmla="*/ 3166997 w 12160007"/>
              <a:gd name="connsiteY8" fmla="*/ 143525 h 3089738"/>
              <a:gd name="connsiteX9" fmla="*/ 3186453 w 12160007"/>
              <a:gd name="connsiteY9" fmla="*/ 162980 h 3089738"/>
              <a:gd name="connsiteX10" fmla="*/ 3342095 w 12160007"/>
              <a:gd name="connsiteY10" fmla="*/ 182436 h 3089738"/>
              <a:gd name="connsiteX11" fmla="*/ 3653380 w 12160007"/>
              <a:gd name="connsiteY11" fmla="*/ 182436 h 3089738"/>
              <a:gd name="connsiteX12" fmla="*/ 3828478 w 12160007"/>
              <a:gd name="connsiteY12" fmla="*/ 172708 h 3089738"/>
              <a:gd name="connsiteX13" fmla="*/ 3877116 w 12160007"/>
              <a:gd name="connsiteY13" fmla="*/ 162980 h 3089738"/>
              <a:gd name="connsiteX14" fmla="*/ 4402410 w 12160007"/>
              <a:gd name="connsiteY14" fmla="*/ 182436 h 3089738"/>
              <a:gd name="connsiteX15" fmla="*/ 4431593 w 12160007"/>
              <a:gd name="connsiteY15" fmla="*/ 192163 h 3089738"/>
              <a:gd name="connsiteX16" fmla="*/ 4470504 w 12160007"/>
              <a:gd name="connsiteY16" fmla="*/ 231074 h 3089738"/>
              <a:gd name="connsiteX17" fmla="*/ 4528870 w 12160007"/>
              <a:gd name="connsiteY17" fmla="*/ 250529 h 3089738"/>
              <a:gd name="connsiteX18" fmla="*/ 4577508 w 12160007"/>
              <a:gd name="connsiteY18" fmla="*/ 279712 h 3089738"/>
              <a:gd name="connsiteX19" fmla="*/ 4596963 w 12160007"/>
              <a:gd name="connsiteY19" fmla="*/ 299168 h 3089738"/>
              <a:gd name="connsiteX20" fmla="*/ 4655329 w 12160007"/>
              <a:gd name="connsiteY20" fmla="*/ 318623 h 3089738"/>
              <a:gd name="connsiteX21" fmla="*/ 4684512 w 12160007"/>
              <a:gd name="connsiteY21" fmla="*/ 328351 h 3089738"/>
              <a:gd name="connsiteX22" fmla="*/ 4840155 w 12160007"/>
              <a:gd name="connsiteY22" fmla="*/ 347806 h 3089738"/>
              <a:gd name="connsiteX23" fmla="*/ 5073619 w 12160007"/>
              <a:gd name="connsiteY23" fmla="*/ 338078 h 3089738"/>
              <a:gd name="connsiteX24" fmla="*/ 5102801 w 12160007"/>
              <a:gd name="connsiteY24" fmla="*/ 318623 h 3089738"/>
              <a:gd name="connsiteX25" fmla="*/ 5200078 w 12160007"/>
              <a:gd name="connsiteY25" fmla="*/ 299168 h 3089738"/>
              <a:gd name="connsiteX26" fmla="*/ 5229261 w 12160007"/>
              <a:gd name="connsiteY26" fmla="*/ 289440 h 3089738"/>
              <a:gd name="connsiteX27" fmla="*/ 5268172 w 12160007"/>
              <a:gd name="connsiteY27" fmla="*/ 279712 h 3089738"/>
              <a:gd name="connsiteX28" fmla="*/ 5297355 w 12160007"/>
              <a:gd name="connsiteY28" fmla="*/ 260257 h 3089738"/>
              <a:gd name="connsiteX29" fmla="*/ 5365448 w 12160007"/>
              <a:gd name="connsiteY29" fmla="*/ 231074 h 3089738"/>
              <a:gd name="connsiteX30" fmla="*/ 5384904 w 12160007"/>
              <a:gd name="connsiteY30" fmla="*/ 211619 h 3089738"/>
              <a:gd name="connsiteX31" fmla="*/ 5443270 w 12160007"/>
              <a:gd name="connsiteY31" fmla="*/ 192163 h 3089738"/>
              <a:gd name="connsiteX32" fmla="*/ 5735099 w 12160007"/>
              <a:gd name="connsiteY32" fmla="*/ 201891 h 3089738"/>
              <a:gd name="connsiteX33" fmla="*/ 5812921 w 12160007"/>
              <a:gd name="connsiteY33" fmla="*/ 221346 h 3089738"/>
              <a:gd name="connsiteX34" fmla="*/ 5851831 w 12160007"/>
              <a:gd name="connsiteY34" fmla="*/ 231074 h 3089738"/>
              <a:gd name="connsiteX35" fmla="*/ 5871287 w 12160007"/>
              <a:gd name="connsiteY35" fmla="*/ 250529 h 3089738"/>
              <a:gd name="connsiteX36" fmla="*/ 5900470 w 12160007"/>
              <a:gd name="connsiteY36" fmla="*/ 260257 h 3089738"/>
              <a:gd name="connsiteX37" fmla="*/ 5910197 w 12160007"/>
              <a:gd name="connsiteY37" fmla="*/ 289440 h 3089738"/>
              <a:gd name="connsiteX38" fmla="*/ 5929653 w 12160007"/>
              <a:gd name="connsiteY38" fmla="*/ 318623 h 3089738"/>
              <a:gd name="connsiteX39" fmla="*/ 5978291 w 12160007"/>
              <a:gd name="connsiteY39" fmla="*/ 386717 h 3089738"/>
              <a:gd name="connsiteX40" fmla="*/ 5997746 w 12160007"/>
              <a:gd name="connsiteY40" fmla="*/ 415900 h 3089738"/>
              <a:gd name="connsiteX41" fmla="*/ 6026929 w 12160007"/>
              <a:gd name="connsiteY41" fmla="*/ 425627 h 3089738"/>
              <a:gd name="connsiteX42" fmla="*/ 6095023 w 12160007"/>
              <a:gd name="connsiteY42" fmla="*/ 435355 h 3089738"/>
              <a:gd name="connsiteX43" fmla="*/ 6571678 w 12160007"/>
              <a:gd name="connsiteY43" fmla="*/ 445083 h 3089738"/>
              <a:gd name="connsiteX44" fmla="*/ 6766231 w 12160007"/>
              <a:gd name="connsiteY44" fmla="*/ 464538 h 3089738"/>
              <a:gd name="connsiteX45" fmla="*/ 6785687 w 12160007"/>
              <a:gd name="connsiteY45" fmla="*/ 483993 h 3089738"/>
              <a:gd name="connsiteX46" fmla="*/ 6814870 w 12160007"/>
              <a:gd name="connsiteY46" fmla="*/ 493721 h 3089738"/>
              <a:gd name="connsiteX47" fmla="*/ 6863508 w 12160007"/>
              <a:gd name="connsiteY47" fmla="*/ 561814 h 3089738"/>
              <a:gd name="connsiteX48" fmla="*/ 6912146 w 12160007"/>
              <a:gd name="connsiteY48" fmla="*/ 610453 h 3089738"/>
              <a:gd name="connsiteX49" fmla="*/ 6951057 w 12160007"/>
              <a:gd name="connsiteY49" fmla="*/ 659091 h 3089738"/>
              <a:gd name="connsiteX50" fmla="*/ 6980240 w 12160007"/>
              <a:gd name="connsiteY50" fmla="*/ 678546 h 3089738"/>
              <a:gd name="connsiteX51" fmla="*/ 7028878 w 12160007"/>
              <a:gd name="connsiteY51" fmla="*/ 727185 h 3089738"/>
              <a:gd name="connsiteX52" fmla="*/ 7067789 w 12160007"/>
              <a:gd name="connsiteY52" fmla="*/ 746640 h 3089738"/>
              <a:gd name="connsiteX53" fmla="*/ 7096972 w 12160007"/>
              <a:gd name="connsiteY53" fmla="*/ 756368 h 3089738"/>
              <a:gd name="connsiteX54" fmla="*/ 7213704 w 12160007"/>
              <a:gd name="connsiteY54" fmla="*/ 805006 h 3089738"/>
              <a:gd name="connsiteX55" fmla="*/ 7505533 w 12160007"/>
              <a:gd name="connsiteY55" fmla="*/ 824461 h 3089738"/>
              <a:gd name="connsiteX56" fmla="*/ 7631993 w 12160007"/>
              <a:gd name="connsiteY56" fmla="*/ 834189 h 3089738"/>
              <a:gd name="connsiteX57" fmla="*/ 7729270 w 12160007"/>
              <a:gd name="connsiteY57" fmla="*/ 863372 h 3089738"/>
              <a:gd name="connsiteX58" fmla="*/ 7846001 w 12160007"/>
              <a:gd name="connsiteY58" fmla="*/ 873100 h 3089738"/>
              <a:gd name="connsiteX59" fmla="*/ 7875184 w 12160007"/>
              <a:gd name="connsiteY59" fmla="*/ 882827 h 3089738"/>
              <a:gd name="connsiteX60" fmla="*/ 7991916 w 12160007"/>
              <a:gd name="connsiteY60" fmla="*/ 941193 h 3089738"/>
              <a:gd name="connsiteX61" fmla="*/ 8069738 w 12160007"/>
              <a:gd name="connsiteY61" fmla="*/ 950921 h 3089738"/>
              <a:gd name="connsiteX62" fmla="*/ 8118376 w 12160007"/>
              <a:gd name="connsiteY62" fmla="*/ 960649 h 3089738"/>
              <a:gd name="connsiteX63" fmla="*/ 8186470 w 12160007"/>
              <a:gd name="connsiteY63" fmla="*/ 980104 h 3089738"/>
              <a:gd name="connsiteX64" fmla="*/ 8244836 w 12160007"/>
              <a:gd name="connsiteY64" fmla="*/ 989832 h 3089738"/>
              <a:gd name="connsiteX65" fmla="*/ 8312929 w 12160007"/>
              <a:gd name="connsiteY65" fmla="*/ 1009287 h 3089738"/>
              <a:gd name="connsiteX66" fmla="*/ 8410206 w 12160007"/>
              <a:gd name="connsiteY66" fmla="*/ 1028742 h 3089738"/>
              <a:gd name="connsiteX67" fmla="*/ 8439389 w 12160007"/>
              <a:gd name="connsiteY67" fmla="*/ 1038470 h 3089738"/>
              <a:gd name="connsiteX68" fmla="*/ 8517210 w 12160007"/>
              <a:gd name="connsiteY68" fmla="*/ 1057925 h 3089738"/>
              <a:gd name="connsiteX69" fmla="*/ 8604759 w 12160007"/>
              <a:gd name="connsiteY69" fmla="*/ 1106563 h 3089738"/>
              <a:gd name="connsiteX70" fmla="*/ 8653397 w 12160007"/>
              <a:gd name="connsiteY70" fmla="*/ 1135746 h 3089738"/>
              <a:gd name="connsiteX71" fmla="*/ 8838223 w 12160007"/>
              <a:gd name="connsiteY71" fmla="*/ 1145474 h 3089738"/>
              <a:gd name="connsiteX72" fmla="*/ 8964682 w 12160007"/>
              <a:gd name="connsiteY72" fmla="*/ 1155202 h 3089738"/>
              <a:gd name="connsiteX73" fmla="*/ 9003593 w 12160007"/>
              <a:gd name="connsiteY73" fmla="*/ 1164929 h 3089738"/>
              <a:gd name="connsiteX74" fmla="*/ 9061959 w 12160007"/>
              <a:gd name="connsiteY74" fmla="*/ 1174657 h 3089738"/>
              <a:gd name="connsiteX75" fmla="*/ 9120325 w 12160007"/>
              <a:gd name="connsiteY75" fmla="*/ 1194112 h 3089738"/>
              <a:gd name="connsiteX76" fmla="*/ 9159236 w 12160007"/>
              <a:gd name="connsiteY76" fmla="*/ 1203840 h 3089738"/>
              <a:gd name="connsiteX77" fmla="*/ 9198146 w 12160007"/>
              <a:gd name="connsiteY77" fmla="*/ 1223295 h 3089738"/>
              <a:gd name="connsiteX78" fmla="*/ 9305150 w 12160007"/>
              <a:gd name="connsiteY78" fmla="*/ 1242751 h 3089738"/>
              <a:gd name="connsiteX79" fmla="*/ 9334333 w 12160007"/>
              <a:gd name="connsiteY79" fmla="*/ 1252478 h 3089738"/>
              <a:gd name="connsiteX80" fmla="*/ 9353789 w 12160007"/>
              <a:gd name="connsiteY80" fmla="*/ 1281661 h 3089738"/>
              <a:gd name="connsiteX81" fmla="*/ 9421882 w 12160007"/>
              <a:gd name="connsiteY81" fmla="*/ 1310844 h 3089738"/>
              <a:gd name="connsiteX82" fmla="*/ 9451065 w 12160007"/>
              <a:gd name="connsiteY82" fmla="*/ 1340027 h 3089738"/>
              <a:gd name="connsiteX83" fmla="*/ 9509431 w 12160007"/>
              <a:gd name="connsiteY83" fmla="*/ 1359483 h 3089738"/>
              <a:gd name="connsiteX84" fmla="*/ 9616436 w 12160007"/>
              <a:gd name="connsiteY84" fmla="*/ 1408121 h 3089738"/>
              <a:gd name="connsiteX85" fmla="*/ 9694257 w 12160007"/>
              <a:gd name="connsiteY85" fmla="*/ 1437304 h 3089738"/>
              <a:gd name="connsiteX86" fmla="*/ 9723440 w 12160007"/>
              <a:gd name="connsiteY86" fmla="*/ 1466487 h 3089738"/>
              <a:gd name="connsiteX87" fmla="*/ 9772078 w 12160007"/>
              <a:gd name="connsiteY87" fmla="*/ 1485942 h 3089738"/>
              <a:gd name="connsiteX88" fmla="*/ 9810989 w 12160007"/>
              <a:gd name="connsiteY88" fmla="*/ 1505397 h 3089738"/>
              <a:gd name="connsiteX89" fmla="*/ 9840172 w 12160007"/>
              <a:gd name="connsiteY89" fmla="*/ 1524853 h 3089738"/>
              <a:gd name="connsiteX90" fmla="*/ 9869355 w 12160007"/>
              <a:gd name="connsiteY90" fmla="*/ 1563763 h 3089738"/>
              <a:gd name="connsiteX91" fmla="*/ 9908265 w 12160007"/>
              <a:gd name="connsiteY91" fmla="*/ 1573491 h 3089738"/>
              <a:gd name="connsiteX92" fmla="*/ 9927721 w 12160007"/>
              <a:gd name="connsiteY92" fmla="*/ 1592946 h 3089738"/>
              <a:gd name="connsiteX93" fmla="*/ 9995814 w 12160007"/>
              <a:gd name="connsiteY93" fmla="*/ 1631857 h 3089738"/>
              <a:gd name="connsiteX94" fmla="*/ 10024997 w 12160007"/>
              <a:gd name="connsiteY94" fmla="*/ 1651312 h 3089738"/>
              <a:gd name="connsiteX95" fmla="*/ 10063908 w 12160007"/>
              <a:gd name="connsiteY95" fmla="*/ 1699951 h 3089738"/>
              <a:gd name="connsiteX96" fmla="*/ 10093091 w 12160007"/>
              <a:gd name="connsiteY96" fmla="*/ 1719406 h 3089738"/>
              <a:gd name="connsiteX97" fmla="*/ 10151457 w 12160007"/>
              <a:gd name="connsiteY97" fmla="*/ 1768044 h 3089738"/>
              <a:gd name="connsiteX98" fmla="*/ 10180640 w 12160007"/>
              <a:gd name="connsiteY98" fmla="*/ 1777772 h 3089738"/>
              <a:gd name="connsiteX99" fmla="*/ 10209823 w 12160007"/>
              <a:gd name="connsiteY99" fmla="*/ 1797227 h 3089738"/>
              <a:gd name="connsiteX100" fmla="*/ 10268189 w 12160007"/>
              <a:gd name="connsiteY100" fmla="*/ 1816683 h 3089738"/>
              <a:gd name="connsiteX101" fmla="*/ 10297372 w 12160007"/>
              <a:gd name="connsiteY101" fmla="*/ 1836138 h 3089738"/>
              <a:gd name="connsiteX102" fmla="*/ 10355738 w 12160007"/>
              <a:gd name="connsiteY102" fmla="*/ 1855593 h 3089738"/>
              <a:gd name="connsiteX103" fmla="*/ 10462742 w 12160007"/>
              <a:gd name="connsiteY103" fmla="*/ 1904232 h 3089738"/>
              <a:gd name="connsiteX104" fmla="*/ 10501653 w 12160007"/>
              <a:gd name="connsiteY104" fmla="*/ 1923687 h 3089738"/>
              <a:gd name="connsiteX105" fmla="*/ 10569746 w 12160007"/>
              <a:gd name="connsiteY105" fmla="*/ 1962597 h 3089738"/>
              <a:gd name="connsiteX106" fmla="*/ 10589201 w 12160007"/>
              <a:gd name="connsiteY106" fmla="*/ 1982053 h 3089738"/>
              <a:gd name="connsiteX107" fmla="*/ 10657295 w 12160007"/>
              <a:gd name="connsiteY107" fmla="*/ 2011236 h 3089738"/>
              <a:gd name="connsiteX108" fmla="*/ 10686478 w 12160007"/>
              <a:gd name="connsiteY108" fmla="*/ 2030691 h 3089738"/>
              <a:gd name="connsiteX109" fmla="*/ 10725389 w 12160007"/>
              <a:gd name="connsiteY109" fmla="*/ 2050146 h 3089738"/>
              <a:gd name="connsiteX110" fmla="*/ 10774027 w 12160007"/>
              <a:gd name="connsiteY110" fmla="*/ 2079329 h 3089738"/>
              <a:gd name="connsiteX111" fmla="*/ 10822665 w 12160007"/>
              <a:gd name="connsiteY111" fmla="*/ 2127968 h 3089738"/>
              <a:gd name="connsiteX112" fmla="*/ 10851848 w 12160007"/>
              <a:gd name="connsiteY112" fmla="*/ 2157151 h 3089738"/>
              <a:gd name="connsiteX113" fmla="*/ 10871304 w 12160007"/>
              <a:gd name="connsiteY113" fmla="*/ 2176606 h 3089738"/>
              <a:gd name="connsiteX114" fmla="*/ 10919942 w 12160007"/>
              <a:gd name="connsiteY114" fmla="*/ 2215517 h 3089738"/>
              <a:gd name="connsiteX115" fmla="*/ 10949125 w 12160007"/>
              <a:gd name="connsiteY115" fmla="*/ 2234972 h 3089738"/>
              <a:gd name="connsiteX116" fmla="*/ 11007491 w 12160007"/>
              <a:gd name="connsiteY116" fmla="*/ 2303066 h 3089738"/>
              <a:gd name="connsiteX117" fmla="*/ 11075584 w 12160007"/>
              <a:gd name="connsiteY117" fmla="*/ 2361432 h 3089738"/>
              <a:gd name="connsiteX118" fmla="*/ 11143678 w 12160007"/>
              <a:gd name="connsiteY118" fmla="*/ 2410070 h 3089738"/>
              <a:gd name="connsiteX119" fmla="*/ 11163133 w 12160007"/>
              <a:gd name="connsiteY119" fmla="*/ 2439253 h 3089738"/>
              <a:gd name="connsiteX120" fmla="*/ 11182589 w 12160007"/>
              <a:gd name="connsiteY120" fmla="*/ 2458708 h 3089738"/>
              <a:gd name="connsiteX121" fmla="*/ 11192316 w 12160007"/>
              <a:gd name="connsiteY121" fmla="*/ 2487891 h 3089738"/>
              <a:gd name="connsiteX122" fmla="*/ 11260410 w 12160007"/>
              <a:gd name="connsiteY122" fmla="*/ 2546257 h 3089738"/>
              <a:gd name="connsiteX123" fmla="*/ 11289593 w 12160007"/>
              <a:gd name="connsiteY123" fmla="*/ 2555985 h 3089738"/>
              <a:gd name="connsiteX124" fmla="*/ 11347959 w 12160007"/>
              <a:gd name="connsiteY124" fmla="*/ 2604623 h 3089738"/>
              <a:gd name="connsiteX125" fmla="*/ 11406325 w 12160007"/>
              <a:gd name="connsiteY125" fmla="*/ 2643534 h 3089738"/>
              <a:gd name="connsiteX126" fmla="*/ 11445236 w 12160007"/>
              <a:gd name="connsiteY126" fmla="*/ 2662989 h 3089738"/>
              <a:gd name="connsiteX127" fmla="*/ 12113124 w 12160007"/>
              <a:gd name="connsiteY127" fmla="*/ 3075739 h 3089738"/>
              <a:gd name="connsiteX128" fmla="*/ 12160007 w 12160007"/>
              <a:gd name="connsiteY128" fmla="*/ 3089738 h 3089738"/>
              <a:gd name="connsiteX0" fmla="*/ 0 w 12121129"/>
              <a:gd name="connsiteY0" fmla="*/ 0 h 3680469"/>
              <a:gd name="connsiteX1" fmla="*/ 2243142 w 12121129"/>
              <a:gd name="connsiteY1" fmla="*/ 43885 h 3680469"/>
              <a:gd name="connsiteX2" fmla="*/ 2301236 w 12121129"/>
              <a:gd name="connsiteY2" fmla="*/ 46249 h 3680469"/>
              <a:gd name="connsiteX3" fmla="*/ 2972444 w 12121129"/>
              <a:gd name="connsiteY3" fmla="*/ 26793 h 3680469"/>
              <a:gd name="connsiteX4" fmla="*/ 3030810 w 12121129"/>
              <a:gd name="connsiteY4" fmla="*/ 55976 h 3680469"/>
              <a:gd name="connsiteX5" fmla="*/ 3069721 w 12121129"/>
              <a:gd name="connsiteY5" fmla="*/ 94887 h 3680469"/>
              <a:gd name="connsiteX6" fmla="*/ 3108631 w 12121129"/>
              <a:gd name="connsiteY6" fmla="*/ 114342 h 3680469"/>
              <a:gd name="connsiteX7" fmla="*/ 3137814 w 12121129"/>
              <a:gd name="connsiteY7" fmla="*/ 133797 h 3680469"/>
              <a:gd name="connsiteX8" fmla="*/ 3166997 w 12121129"/>
              <a:gd name="connsiteY8" fmla="*/ 143525 h 3680469"/>
              <a:gd name="connsiteX9" fmla="*/ 3186453 w 12121129"/>
              <a:gd name="connsiteY9" fmla="*/ 162980 h 3680469"/>
              <a:gd name="connsiteX10" fmla="*/ 3342095 w 12121129"/>
              <a:gd name="connsiteY10" fmla="*/ 182436 h 3680469"/>
              <a:gd name="connsiteX11" fmla="*/ 3653380 w 12121129"/>
              <a:gd name="connsiteY11" fmla="*/ 182436 h 3680469"/>
              <a:gd name="connsiteX12" fmla="*/ 3828478 w 12121129"/>
              <a:gd name="connsiteY12" fmla="*/ 172708 h 3680469"/>
              <a:gd name="connsiteX13" fmla="*/ 3877116 w 12121129"/>
              <a:gd name="connsiteY13" fmla="*/ 162980 h 3680469"/>
              <a:gd name="connsiteX14" fmla="*/ 4402410 w 12121129"/>
              <a:gd name="connsiteY14" fmla="*/ 182436 h 3680469"/>
              <a:gd name="connsiteX15" fmla="*/ 4431593 w 12121129"/>
              <a:gd name="connsiteY15" fmla="*/ 192163 h 3680469"/>
              <a:gd name="connsiteX16" fmla="*/ 4470504 w 12121129"/>
              <a:gd name="connsiteY16" fmla="*/ 231074 h 3680469"/>
              <a:gd name="connsiteX17" fmla="*/ 4528870 w 12121129"/>
              <a:gd name="connsiteY17" fmla="*/ 250529 h 3680469"/>
              <a:gd name="connsiteX18" fmla="*/ 4577508 w 12121129"/>
              <a:gd name="connsiteY18" fmla="*/ 279712 h 3680469"/>
              <a:gd name="connsiteX19" fmla="*/ 4596963 w 12121129"/>
              <a:gd name="connsiteY19" fmla="*/ 299168 h 3680469"/>
              <a:gd name="connsiteX20" fmla="*/ 4655329 w 12121129"/>
              <a:gd name="connsiteY20" fmla="*/ 318623 h 3680469"/>
              <a:gd name="connsiteX21" fmla="*/ 4684512 w 12121129"/>
              <a:gd name="connsiteY21" fmla="*/ 328351 h 3680469"/>
              <a:gd name="connsiteX22" fmla="*/ 4840155 w 12121129"/>
              <a:gd name="connsiteY22" fmla="*/ 347806 h 3680469"/>
              <a:gd name="connsiteX23" fmla="*/ 5073619 w 12121129"/>
              <a:gd name="connsiteY23" fmla="*/ 338078 h 3680469"/>
              <a:gd name="connsiteX24" fmla="*/ 5102801 w 12121129"/>
              <a:gd name="connsiteY24" fmla="*/ 318623 h 3680469"/>
              <a:gd name="connsiteX25" fmla="*/ 5200078 w 12121129"/>
              <a:gd name="connsiteY25" fmla="*/ 299168 h 3680469"/>
              <a:gd name="connsiteX26" fmla="*/ 5229261 w 12121129"/>
              <a:gd name="connsiteY26" fmla="*/ 289440 h 3680469"/>
              <a:gd name="connsiteX27" fmla="*/ 5268172 w 12121129"/>
              <a:gd name="connsiteY27" fmla="*/ 279712 h 3680469"/>
              <a:gd name="connsiteX28" fmla="*/ 5297355 w 12121129"/>
              <a:gd name="connsiteY28" fmla="*/ 260257 h 3680469"/>
              <a:gd name="connsiteX29" fmla="*/ 5365448 w 12121129"/>
              <a:gd name="connsiteY29" fmla="*/ 231074 h 3680469"/>
              <a:gd name="connsiteX30" fmla="*/ 5384904 w 12121129"/>
              <a:gd name="connsiteY30" fmla="*/ 211619 h 3680469"/>
              <a:gd name="connsiteX31" fmla="*/ 5443270 w 12121129"/>
              <a:gd name="connsiteY31" fmla="*/ 192163 h 3680469"/>
              <a:gd name="connsiteX32" fmla="*/ 5735099 w 12121129"/>
              <a:gd name="connsiteY32" fmla="*/ 201891 h 3680469"/>
              <a:gd name="connsiteX33" fmla="*/ 5812921 w 12121129"/>
              <a:gd name="connsiteY33" fmla="*/ 221346 h 3680469"/>
              <a:gd name="connsiteX34" fmla="*/ 5851831 w 12121129"/>
              <a:gd name="connsiteY34" fmla="*/ 231074 h 3680469"/>
              <a:gd name="connsiteX35" fmla="*/ 5871287 w 12121129"/>
              <a:gd name="connsiteY35" fmla="*/ 250529 h 3680469"/>
              <a:gd name="connsiteX36" fmla="*/ 5900470 w 12121129"/>
              <a:gd name="connsiteY36" fmla="*/ 260257 h 3680469"/>
              <a:gd name="connsiteX37" fmla="*/ 5910197 w 12121129"/>
              <a:gd name="connsiteY37" fmla="*/ 289440 h 3680469"/>
              <a:gd name="connsiteX38" fmla="*/ 5929653 w 12121129"/>
              <a:gd name="connsiteY38" fmla="*/ 318623 h 3680469"/>
              <a:gd name="connsiteX39" fmla="*/ 5978291 w 12121129"/>
              <a:gd name="connsiteY39" fmla="*/ 386717 h 3680469"/>
              <a:gd name="connsiteX40" fmla="*/ 5997746 w 12121129"/>
              <a:gd name="connsiteY40" fmla="*/ 415900 h 3680469"/>
              <a:gd name="connsiteX41" fmla="*/ 6026929 w 12121129"/>
              <a:gd name="connsiteY41" fmla="*/ 425627 h 3680469"/>
              <a:gd name="connsiteX42" fmla="*/ 6095023 w 12121129"/>
              <a:gd name="connsiteY42" fmla="*/ 435355 h 3680469"/>
              <a:gd name="connsiteX43" fmla="*/ 6571678 w 12121129"/>
              <a:gd name="connsiteY43" fmla="*/ 445083 h 3680469"/>
              <a:gd name="connsiteX44" fmla="*/ 6766231 w 12121129"/>
              <a:gd name="connsiteY44" fmla="*/ 464538 h 3680469"/>
              <a:gd name="connsiteX45" fmla="*/ 6785687 w 12121129"/>
              <a:gd name="connsiteY45" fmla="*/ 483993 h 3680469"/>
              <a:gd name="connsiteX46" fmla="*/ 6814870 w 12121129"/>
              <a:gd name="connsiteY46" fmla="*/ 493721 h 3680469"/>
              <a:gd name="connsiteX47" fmla="*/ 6863508 w 12121129"/>
              <a:gd name="connsiteY47" fmla="*/ 561814 h 3680469"/>
              <a:gd name="connsiteX48" fmla="*/ 6912146 w 12121129"/>
              <a:gd name="connsiteY48" fmla="*/ 610453 h 3680469"/>
              <a:gd name="connsiteX49" fmla="*/ 6951057 w 12121129"/>
              <a:gd name="connsiteY49" fmla="*/ 659091 h 3680469"/>
              <a:gd name="connsiteX50" fmla="*/ 6980240 w 12121129"/>
              <a:gd name="connsiteY50" fmla="*/ 678546 h 3680469"/>
              <a:gd name="connsiteX51" fmla="*/ 7028878 w 12121129"/>
              <a:gd name="connsiteY51" fmla="*/ 727185 h 3680469"/>
              <a:gd name="connsiteX52" fmla="*/ 7067789 w 12121129"/>
              <a:gd name="connsiteY52" fmla="*/ 746640 h 3680469"/>
              <a:gd name="connsiteX53" fmla="*/ 7096972 w 12121129"/>
              <a:gd name="connsiteY53" fmla="*/ 756368 h 3680469"/>
              <a:gd name="connsiteX54" fmla="*/ 7213704 w 12121129"/>
              <a:gd name="connsiteY54" fmla="*/ 805006 h 3680469"/>
              <a:gd name="connsiteX55" fmla="*/ 7505533 w 12121129"/>
              <a:gd name="connsiteY55" fmla="*/ 824461 h 3680469"/>
              <a:gd name="connsiteX56" fmla="*/ 7631993 w 12121129"/>
              <a:gd name="connsiteY56" fmla="*/ 834189 h 3680469"/>
              <a:gd name="connsiteX57" fmla="*/ 7729270 w 12121129"/>
              <a:gd name="connsiteY57" fmla="*/ 863372 h 3680469"/>
              <a:gd name="connsiteX58" fmla="*/ 7846001 w 12121129"/>
              <a:gd name="connsiteY58" fmla="*/ 873100 h 3680469"/>
              <a:gd name="connsiteX59" fmla="*/ 7875184 w 12121129"/>
              <a:gd name="connsiteY59" fmla="*/ 882827 h 3680469"/>
              <a:gd name="connsiteX60" fmla="*/ 7991916 w 12121129"/>
              <a:gd name="connsiteY60" fmla="*/ 941193 h 3680469"/>
              <a:gd name="connsiteX61" fmla="*/ 8069738 w 12121129"/>
              <a:gd name="connsiteY61" fmla="*/ 950921 h 3680469"/>
              <a:gd name="connsiteX62" fmla="*/ 8118376 w 12121129"/>
              <a:gd name="connsiteY62" fmla="*/ 960649 h 3680469"/>
              <a:gd name="connsiteX63" fmla="*/ 8186470 w 12121129"/>
              <a:gd name="connsiteY63" fmla="*/ 980104 h 3680469"/>
              <a:gd name="connsiteX64" fmla="*/ 8244836 w 12121129"/>
              <a:gd name="connsiteY64" fmla="*/ 989832 h 3680469"/>
              <a:gd name="connsiteX65" fmla="*/ 8312929 w 12121129"/>
              <a:gd name="connsiteY65" fmla="*/ 1009287 h 3680469"/>
              <a:gd name="connsiteX66" fmla="*/ 8410206 w 12121129"/>
              <a:gd name="connsiteY66" fmla="*/ 1028742 h 3680469"/>
              <a:gd name="connsiteX67" fmla="*/ 8439389 w 12121129"/>
              <a:gd name="connsiteY67" fmla="*/ 1038470 h 3680469"/>
              <a:gd name="connsiteX68" fmla="*/ 8517210 w 12121129"/>
              <a:gd name="connsiteY68" fmla="*/ 1057925 h 3680469"/>
              <a:gd name="connsiteX69" fmla="*/ 8604759 w 12121129"/>
              <a:gd name="connsiteY69" fmla="*/ 1106563 h 3680469"/>
              <a:gd name="connsiteX70" fmla="*/ 8653397 w 12121129"/>
              <a:gd name="connsiteY70" fmla="*/ 1135746 h 3680469"/>
              <a:gd name="connsiteX71" fmla="*/ 8838223 w 12121129"/>
              <a:gd name="connsiteY71" fmla="*/ 1145474 h 3680469"/>
              <a:gd name="connsiteX72" fmla="*/ 8964682 w 12121129"/>
              <a:gd name="connsiteY72" fmla="*/ 1155202 h 3680469"/>
              <a:gd name="connsiteX73" fmla="*/ 9003593 w 12121129"/>
              <a:gd name="connsiteY73" fmla="*/ 1164929 h 3680469"/>
              <a:gd name="connsiteX74" fmla="*/ 9061959 w 12121129"/>
              <a:gd name="connsiteY74" fmla="*/ 1174657 h 3680469"/>
              <a:gd name="connsiteX75" fmla="*/ 9120325 w 12121129"/>
              <a:gd name="connsiteY75" fmla="*/ 1194112 h 3680469"/>
              <a:gd name="connsiteX76" fmla="*/ 9159236 w 12121129"/>
              <a:gd name="connsiteY76" fmla="*/ 1203840 h 3680469"/>
              <a:gd name="connsiteX77" fmla="*/ 9198146 w 12121129"/>
              <a:gd name="connsiteY77" fmla="*/ 1223295 h 3680469"/>
              <a:gd name="connsiteX78" fmla="*/ 9305150 w 12121129"/>
              <a:gd name="connsiteY78" fmla="*/ 1242751 h 3680469"/>
              <a:gd name="connsiteX79" fmla="*/ 9334333 w 12121129"/>
              <a:gd name="connsiteY79" fmla="*/ 1252478 h 3680469"/>
              <a:gd name="connsiteX80" fmla="*/ 9353789 w 12121129"/>
              <a:gd name="connsiteY80" fmla="*/ 1281661 h 3680469"/>
              <a:gd name="connsiteX81" fmla="*/ 9421882 w 12121129"/>
              <a:gd name="connsiteY81" fmla="*/ 1310844 h 3680469"/>
              <a:gd name="connsiteX82" fmla="*/ 9451065 w 12121129"/>
              <a:gd name="connsiteY82" fmla="*/ 1340027 h 3680469"/>
              <a:gd name="connsiteX83" fmla="*/ 9509431 w 12121129"/>
              <a:gd name="connsiteY83" fmla="*/ 1359483 h 3680469"/>
              <a:gd name="connsiteX84" fmla="*/ 9616436 w 12121129"/>
              <a:gd name="connsiteY84" fmla="*/ 1408121 h 3680469"/>
              <a:gd name="connsiteX85" fmla="*/ 9694257 w 12121129"/>
              <a:gd name="connsiteY85" fmla="*/ 1437304 h 3680469"/>
              <a:gd name="connsiteX86" fmla="*/ 9723440 w 12121129"/>
              <a:gd name="connsiteY86" fmla="*/ 1466487 h 3680469"/>
              <a:gd name="connsiteX87" fmla="*/ 9772078 w 12121129"/>
              <a:gd name="connsiteY87" fmla="*/ 1485942 h 3680469"/>
              <a:gd name="connsiteX88" fmla="*/ 9810989 w 12121129"/>
              <a:gd name="connsiteY88" fmla="*/ 1505397 h 3680469"/>
              <a:gd name="connsiteX89" fmla="*/ 9840172 w 12121129"/>
              <a:gd name="connsiteY89" fmla="*/ 1524853 h 3680469"/>
              <a:gd name="connsiteX90" fmla="*/ 9869355 w 12121129"/>
              <a:gd name="connsiteY90" fmla="*/ 1563763 h 3680469"/>
              <a:gd name="connsiteX91" fmla="*/ 9908265 w 12121129"/>
              <a:gd name="connsiteY91" fmla="*/ 1573491 h 3680469"/>
              <a:gd name="connsiteX92" fmla="*/ 9927721 w 12121129"/>
              <a:gd name="connsiteY92" fmla="*/ 1592946 h 3680469"/>
              <a:gd name="connsiteX93" fmla="*/ 9995814 w 12121129"/>
              <a:gd name="connsiteY93" fmla="*/ 1631857 h 3680469"/>
              <a:gd name="connsiteX94" fmla="*/ 10024997 w 12121129"/>
              <a:gd name="connsiteY94" fmla="*/ 1651312 h 3680469"/>
              <a:gd name="connsiteX95" fmla="*/ 10063908 w 12121129"/>
              <a:gd name="connsiteY95" fmla="*/ 1699951 h 3680469"/>
              <a:gd name="connsiteX96" fmla="*/ 10093091 w 12121129"/>
              <a:gd name="connsiteY96" fmla="*/ 1719406 h 3680469"/>
              <a:gd name="connsiteX97" fmla="*/ 10151457 w 12121129"/>
              <a:gd name="connsiteY97" fmla="*/ 1768044 h 3680469"/>
              <a:gd name="connsiteX98" fmla="*/ 10180640 w 12121129"/>
              <a:gd name="connsiteY98" fmla="*/ 1777772 h 3680469"/>
              <a:gd name="connsiteX99" fmla="*/ 10209823 w 12121129"/>
              <a:gd name="connsiteY99" fmla="*/ 1797227 h 3680469"/>
              <a:gd name="connsiteX100" fmla="*/ 10268189 w 12121129"/>
              <a:gd name="connsiteY100" fmla="*/ 1816683 h 3680469"/>
              <a:gd name="connsiteX101" fmla="*/ 10297372 w 12121129"/>
              <a:gd name="connsiteY101" fmla="*/ 1836138 h 3680469"/>
              <a:gd name="connsiteX102" fmla="*/ 10355738 w 12121129"/>
              <a:gd name="connsiteY102" fmla="*/ 1855593 h 3680469"/>
              <a:gd name="connsiteX103" fmla="*/ 10462742 w 12121129"/>
              <a:gd name="connsiteY103" fmla="*/ 1904232 h 3680469"/>
              <a:gd name="connsiteX104" fmla="*/ 10501653 w 12121129"/>
              <a:gd name="connsiteY104" fmla="*/ 1923687 h 3680469"/>
              <a:gd name="connsiteX105" fmla="*/ 10569746 w 12121129"/>
              <a:gd name="connsiteY105" fmla="*/ 1962597 h 3680469"/>
              <a:gd name="connsiteX106" fmla="*/ 10589201 w 12121129"/>
              <a:gd name="connsiteY106" fmla="*/ 1982053 h 3680469"/>
              <a:gd name="connsiteX107" fmla="*/ 10657295 w 12121129"/>
              <a:gd name="connsiteY107" fmla="*/ 2011236 h 3680469"/>
              <a:gd name="connsiteX108" fmla="*/ 10686478 w 12121129"/>
              <a:gd name="connsiteY108" fmla="*/ 2030691 h 3680469"/>
              <a:gd name="connsiteX109" fmla="*/ 10725389 w 12121129"/>
              <a:gd name="connsiteY109" fmla="*/ 2050146 h 3680469"/>
              <a:gd name="connsiteX110" fmla="*/ 10774027 w 12121129"/>
              <a:gd name="connsiteY110" fmla="*/ 2079329 h 3680469"/>
              <a:gd name="connsiteX111" fmla="*/ 10822665 w 12121129"/>
              <a:gd name="connsiteY111" fmla="*/ 2127968 h 3680469"/>
              <a:gd name="connsiteX112" fmla="*/ 10851848 w 12121129"/>
              <a:gd name="connsiteY112" fmla="*/ 2157151 h 3680469"/>
              <a:gd name="connsiteX113" fmla="*/ 10871304 w 12121129"/>
              <a:gd name="connsiteY113" fmla="*/ 2176606 h 3680469"/>
              <a:gd name="connsiteX114" fmla="*/ 10919942 w 12121129"/>
              <a:gd name="connsiteY114" fmla="*/ 2215517 h 3680469"/>
              <a:gd name="connsiteX115" fmla="*/ 10949125 w 12121129"/>
              <a:gd name="connsiteY115" fmla="*/ 2234972 h 3680469"/>
              <a:gd name="connsiteX116" fmla="*/ 11007491 w 12121129"/>
              <a:gd name="connsiteY116" fmla="*/ 2303066 h 3680469"/>
              <a:gd name="connsiteX117" fmla="*/ 11075584 w 12121129"/>
              <a:gd name="connsiteY117" fmla="*/ 2361432 h 3680469"/>
              <a:gd name="connsiteX118" fmla="*/ 11143678 w 12121129"/>
              <a:gd name="connsiteY118" fmla="*/ 2410070 h 3680469"/>
              <a:gd name="connsiteX119" fmla="*/ 11163133 w 12121129"/>
              <a:gd name="connsiteY119" fmla="*/ 2439253 h 3680469"/>
              <a:gd name="connsiteX120" fmla="*/ 11182589 w 12121129"/>
              <a:gd name="connsiteY120" fmla="*/ 2458708 h 3680469"/>
              <a:gd name="connsiteX121" fmla="*/ 11192316 w 12121129"/>
              <a:gd name="connsiteY121" fmla="*/ 2487891 h 3680469"/>
              <a:gd name="connsiteX122" fmla="*/ 11260410 w 12121129"/>
              <a:gd name="connsiteY122" fmla="*/ 2546257 h 3680469"/>
              <a:gd name="connsiteX123" fmla="*/ 11289593 w 12121129"/>
              <a:gd name="connsiteY123" fmla="*/ 2555985 h 3680469"/>
              <a:gd name="connsiteX124" fmla="*/ 11347959 w 12121129"/>
              <a:gd name="connsiteY124" fmla="*/ 2604623 h 3680469"/>
              <a:gd name="connsiteX125" fmla="*/ 11406325 w 12121129"/>
              <a:gd name="connsiteY125" fmla="*/ 2643534 h 3680469"/>
              <a:gd name="connsiteX126" fmla="*/ 11445236 w 12121129"/>
              <a:gd name="connsiteY126" fmla="*/ 2662989 h 3680469"/>
              <a:gd name="connsiteX127" fmla="*/ 12113124 w 12121129"/>
              <a:gd name="connsiteY127" fmla="*/ 3075739 h 3680469"/>
              <a:gd name="connsiteX128" fmla="*/ 12121129 w 12121129"/>
              <a:gd name="connsiteY128" fmla="*/ 3680469 h 3680469"/>
              <a:gd name="connsiteX0" fmla="*/ 0 w 12121129"/>
              <a:gd name="connsiteY0" fmla="*/ 0 h 3680469"/>
              <a:gd name="connsiteX1" fmla="*/ 2243142 w 12121129"/>
              <a:gd name="connsiteY1" fmla="*/ 43885 h 3680469"/>
              <a:gd name="connsiteX2" fmla="*/ 166690 w 12121129"/>
              <a:gd name="connsiteY2" fmla="*/ 24032 h 3680469"/>
              <a:gd name="connsiteX3" fmla="*/ 2972444 w 12121129"/>
              <a:gd name="connsiteY3" fmla="*/ 26793 h 3680469"/>
              <a:gd name="connsiteX4" fmla="*/ 3030810 w 12121129"/>
              <a:gd name="connsiteY4" fmla="*/ 55976 h 3680469"/>
              <a:gd name="connsiteX5" fmla="*/ 3069721 w 12121129"/>
              <a:gd name="connsiteY5" fmla="*/ 94887 h 3680469"/>
              <a:gd name="connsiteX6" fmla="*/ 3108631 w 12121129"/>
              <a:gd name="connsiteY6" fmla="*/ 114342 h 3680469"/>
              <a:gd name="connsiteX7" fmla="*/ 3137814 w 12121129"/>
              <a:gd name="connsiteY7" fmla="*/ 133797 h 3680469"/>
              <a:gd name="connsiteX8" fmla="*/ 3166997 w 12121129"/>
              <a:gd name="connsiteY8" fmla="*/ 143525 h 3680469"/>
              <a:gd name="connsiteX9" fmla="*/ 3186453 w 12121129"/>
              <a:gd name="connsiteY9" fmla="*/ 162980 h 3680469"/>
              <a:gd name="connsiteX10" fmla="*/ 3342095 w 12121129"/>
              <a:gd name="connsiteY10" fmla="*/ 182436 h 3680469"/>
              <a:gd name="connsiteX11" fmla="*/ 3653380 w 12121129"/>
              <a:gd name="connsiteY11" fmla="*/ 182436 h 3680469"/>
              <a:gd name="connsiteX12" fmla="*/ 3828478 w 12121129"/>
              <a:gd name="connsiteY12" fmla="*/ 172708 h 3680469"/>
              <a:gd name="connsiteX13" fmla="*/ 3877116 w 12121129"/>
              <a:gd name="connsiteY13" fmla="*/ 162980 h 3680469"/>
              <a:gd name="connsiteX14" fmla="*/ 4402410 w 12121129"/>
              <a:gd name="connsiteY14" fmla="*/ 182436 h 3680469"/>
              <a:gd name="connsiteX15" fmla="*/ 4431593 w 12121129"/>
              <a:gd name="connsiteY15" fmla="*/ 192163 h 3680469"/>
              <a:gd name="connsiteX16" fmla="*/ 4470504 w 12121129"/>
              <a:gd name="connsiteY16" fmla="*/ 231074 h 3680469"/>
              <a:gd name="connsiteX17" fmla="*/ 4528870 w 12121129"/>
              <a:gd name="connsiteY17" fmla="*/ 250529 h 3680469"/>
              <a:gd name="connsiteX18" fmla="*/ 4577508 w 12121129"/>
              <a:gd name="connsiteY18" fmla="*/ 279712 h 3680469"/>
              <a:gd name="connsiteX19" fmla="*/ 4596963 w 12121129"/>
              <a:gd name="connsiteY19" fmla="*/ 299168 h 3680469"/>
              <a:gd name="connsiteX20" fmla="*/ 4655329 w 12121129"/>
              <a:gd name="connsiteY20" fmla="*/ 318623 h 3680469"/>
              <a:gd name="connsiteX21" fmla="*/ 4684512 w 12121129"/>
              <a:gd name="connsiteY21" fmla="*/ 328351 h 3680469"/>
              <a:gd name="connsiteX22" fmla="*/ 4840155 w 12121129"/>
              <a:gd name="connsiteY22" fmla="*/ 347806 h 3680469"/>
              <a:gd name="connsiteX23" fmla="*/ 5073619 w 12121129"/>
              <a:gd name="connsiteY23" fmla="*/ 338078 h 3680469"/>
              <a:gd name="connsiteX24" fmla="*/ 5102801 w 12121129"/>
              <a:gd name="connsiteY24" fmla="*/ 318623 h 3680469"/>
              <a:gd name="connsiteX25" fmla="*/ 5200078 w 12121129"/>
              <a:gd name="connsiteY25" fmla="*/ 299168 h 3680469"/>
              <a:gd name="connsiteX26" fmla="*/ 5229261 w 12121129"/>
              <a:gd name="connsiteY26" fmla="*/ 289440 h 3680469"/>
              <a:gd name="connsiteX27" fmla="*/ 5268172 w 12121129"/>
              <a:gd name="connsiteY27" fmla="*/ 279712 h 3680469"/>
              <a:gd name="connsiteX28" fmla="*/ 5297355 w 12121129"/>
              <a:gd name="connsiteY28" fmla="*/ 260257 h 3680469"/>
              <a:gd name="connsiteX29" fmla="*/ 5365448 w 12121129"/>
              <a:gd name="connsiteY29" fmla="*/ 231074 h 3680469"/>
              <a:gd name="connsiteX30" fmla="*/ 5384904 w 12121129"/>
              <a:gd name="connsiteY30" fmla="*/ 211619 h 3680469"/>
              <a:gd name="connsiteX31" fmla="*/ 5443270 w 12121129"/>
              <a:gd name="connsiteY31" fmla="*/ 192163 h 3680469"/>
              <a:gd name="connsiteX32" fmla="*/ 5735099 w 12121129"/>
              <a:gd name="connsiteY32" fmla="*/ 201891 h 3680469"/>
              <a:gd name="connsiteX33" fmla="*/ 5812921 w 12121129"/>
              <a:gd name="connsiteY33" fmla="*/ 221346 h 3680469"/>
              <a:gd name="connsiteX34" fmla="*/ 5851831 w 12121129"/>
              <a:gd name="connsiteY34" fmla="*/ 231074 h 3680469"/>
              <a:gd name="connsiteX35" fmla="*/ 5871287 w 12121129"/>
              <a:gd name="connsiteY35" fmla="*/ 250529 h 3680469"/>
              <a:gd name="connsiteX36" fmla="*/ 5900470 w 12121129"/>
              <a:gd name="connsiteY36" fmla="*/ 260257 h 3680469"/>
              <a:gd name="connsiteX37" fmla="*/ 5910197 w 12121129"/>
              <a:gd name="connsiteY37" fmla="*/ 289440 h 3680469"/>
              <a:gd name="connsiteX38" fmla="*/ 5929653 w 12121129"/>
              <a:gd name="connsiteY38" fmla="*/ 318623 h 3680469"/>
              <a:gd name="connsiteX39" fmla="*/ 5978291 w 12121129"/>
              <a:gd name="connsiteY39" fmla="*/ 386717 h 3680469"/>
              <a:gd name="connsiteX40" fmla="*/ 5997746 w 12121129"/>
              <a:gd name="connsiteY40" fmla="*/ 415900 h 3680469"/>
              <a:gd name="connsiteX41" fmla="*/ 6026929 w 12121129"/>
              <a:gd name="connsiteY41" fmla="*/ 425627 h 3680469"/>
              <a:gd name="connsiteX42" fmla="*/ 6095023 w 12121129"/>
              <a:gd name="connsiteY42" fmla="*/ 435355 h 3680469"/>
              <a:gd name="connsiteX43" fmla="*/ 6571678 w 12121129"/>
              <a:gd name="connsiteY43" fmla="*/ 445083 h 3680469"/>
              <a:gd name="connsiteX44" fmla="*/ 6766231 w 12121129"/>
              <a:gd name="connsiteY44" fmla="*/ 464538 h 3680469"/>
              <a:gd name="connsiteX45" fmla="*/ 6785687 w 12121129"/>
              <a:gd name="connsiteY45" fmla="*/ 483993 h 3680469"/>
              <a:gd name="connsiteX46" fmla="*/ 6814870 w 12121129"/>
              <a:gd name="connsiteY46" fmla="*/ 493721 h 3680469"/>
              <a:gd name="connsiteX47" fmla="*/ 6863508 w 12121129"/>
              <a:gd name="connsiteY47" fmla="*/ 561814 h 3680469"/>
              <a:gd name="connsiteX48" fmla="*/ 6912146 w 12121129"/>
              <a:gd name="connsiteY48" fmla="*/ 610453 h 3680469"/>
              <a:gd name="connsiteX49" fmla="*/ 6951057 w 12121129"/>
              <a:gd name="connsiteY49" fmla="*/ 659091 h 3680469"/>
              <a:gd name="connsiteX50" fmla="*/ 6980240 w 12121129"/>
              <a:gd name="connsiteY50" fmla="*/ 678546 h 3680469"/>
              <a:gd name="connsiteX51" fmla="*/ 7028878 w 12121129"/>
              <a:gd name="connsiteY51" fmla="*/ 727185 h 3680469"/>
              <a:gd name="connsiteX52" fmla="*/ 7067789 w 12121129"/>
              <a:gd name="connsiteY52" fmla="*/ 746640 h 3680469"/>
              <a:gd name="connsiteX53" fmla="*/ 7096972 w 12121129"/>
              <a:gd name="connsiteY53" fmla="*/ 756368 h 3680469"/>
              <a:gd name="connsiteX54" fmla="*/ 7213704 w 12121129"/>
              <a:gd name="connsiteY54" fmla="*/ 805006 h 3680469"/>
              <a:gd name="connsiteX55" fmla="*/ 7505533 w 12121129"/>
              <a:gd name="connsiteY55" fmla="*/ 824461 h 3680469"/>
              <a:gd name="connsiteX56" fmla="*/ 7631993 w 12121129"/>
              <a:gd name="connsiteY56" fmla="*/ 834189 h 3680469"/>
              <a:gd name="connsiteX57" fmla="*/ 7729270 w 12121129"/>
              <a:gd name="connsiteY57" fmla="*/ 863372 h 3680469"/>
              <a:gd name="connsiteX58" fmla="*/ 7846001 w 12121129"/>
              <a:gd name="connsiteY58" fmla="*/ 873100 h 3680469"/>
              <a:gd name="connsiteX59" fmla="*/ 7875184 w 12121129"/>
              <a:gd name="connsiteY59" fmla="*/ 882827 h 3680469"/>
              <a:gd name="connsiteX60" fmla="*/ 7991916 w 12121129"/>
              <a:gd name="connsiteY60" fmla="*/ 941193 h 3680469"/>
              <a:gd name="connsiteX61" fmla="*/ 8069738 w 12121129"/>
              <a:gd name="connsiteY61" fmla="*/ 950921 h 3680469"/>
              <a:gd name="connsiteX62" fmla="*/ 8118376 w 12121129"/>
              <a:gd name="connsiteY62" fmla="*/ 960649 h 3680469"/>
              <a:gd name="connsiteX63" fmla="*/ 8186470 w 12121129"/>
              <a:gd name="connsiteY63" fmla="*/ 980104 h 3680469"/>
              <a:gd name="connsiteX64" fmla="*/ 8244836 w 12121129"/>
              <a:gd name="connsiteY64" fmla="*/ 989832 h 3680469"/>
              <a:gd name="connsiteX65" fmla="*/ 8312929 w 12121129"/>
              <a:gd name="connsiteY65" fmla="*/ 1009287 h 3680469"/>
              <a:gd name="connsiteX66" fmla="*/ 8410206 w 12121129"/>
              <a:gd name="connsiteY66" fmla="*/ 1028742 h 3680469"/>
              <a:gd name="connsiteX67" fmla="*/ 8439389 w 12121129"/>
              <a:gd name="connsiteY67" fmla="*/ 1038470 h 3680469"/>
              <a:gd name="connsiteX68" fmla="*/ 8517210 w 12121129"/>
              <a:gd name="connsiteY68" fmla="*/ 1057925 h 3680469"/>
              <a:gd name="connsiteX69" fmla="*/ 8604759 w 12121129"/>
              <a:gd name="connsiteY69" fmla="*/ 1106563 h 3680469"/>
              <a:gd name="connsiteX70" fmla="*/ 8653397 w 12121129"/>
              <a:gd name="connsiteY70" fmla="*/ 1135746 h 3680469"/>
              <a:gd name="connsiteX71" fmla="*/ 8838223 w 12121129"/>
              <a:gd name="connsiteY71" fmla="*/ 1145474 h 3680469"/>
              <a:gd name="connsiteX72" fmla="*/ 8964682 w 12121129"/>
              <a:gd name="connsiteY72" fmla="*/ 1155202 h 3680469"/>
              <a:gd name="connsiteX73" fmla="*/ 9003593 w 12121129"/>
              <a:gd name="connsiteY73" fmla="*/ 1164929 h 3680469"/>
              <a:gd name="connsiteX74" fmla="*/ 9061959 w 12121129"/>
              <a:gd name="connsiteY74" fmla="*/ 1174657 h 3680469"/>
              <a:gd name="connsiteX75" fmla="*/ 9120325 w 12121129"/>
              <a:gd name="connsiteY75" fmla="*/ 1194112 h 3680469"/>
              <a:gd name="connsiteX76" fmla="*/ 9159236 w 12121129"/>
              <a:gd name="connsiteY76" fmla="*/ 1203840 h 3680469"/>
              <a:gd name="connsiteX77" fmla="*/ 9198146 w 12121129"/>
              <a:gd name="connsiteY77" fmla="*/ 1223295 h 3680469"/>
              <a:gd name="connsiteX78" fmla="*/ 9305150 w 12121129"/>
              <a:gd name="connsiteY78" fmla="*/ 1242751 h 3680469"/>
              <a:gd name="connsiteX79" fmla="*/ 9334333 w 12121129"/>
              <a:gd name="connsiteY79" fmla="*/ 1252478 h 3680469"/>
              <a:gd name="connsiteX80" fmla="*/ 9353789 w 12121129"/>
              <a:gd name="connsiteY80" fmla="*/ 1281661 h 3680469"/>
              <a:gd name="connsiteX81" fmla="*/ 9421882 w 12121129"/>
              <a:gd name="connsiteY81" fmla="*/ 1310844 h 3680469"/>
              <a:gd name="connsiteX82" fmla="*/ 9451065 w 12121129"/>
              <a:gd name="connsiteY82" fmla="*/ 1340027 h 3680469"/>
              <a:gd name="connsiteX83" fmla="*/ 9509431 w 12121129"/>
              <a:gd name="connsiteY83" fmla="*/ 1359483 h 3680469"/>
              <a:gd name="connsiteX84" fmla="*/ 9616436 w 12121129"/>
              <a:gd name="connsiteY84" fmla="*/ 1408121 h 3680469"/>
              <a:gd name="connsiteX85" fmla="*/ 9694257 w 12121129"/>
              <a:gd name="connsiteY85" fmla="*/ 1437304 h 3680469"/>
              <a:gd name="connsiteX86" fmla="*/ 9723440 w 12121129"/>
              <a:gd name="connsiteY86" fmla="*/ 1466487 h 3680469"/>
              <a:gd name="connsiteX87" fmla="*/ 9772078 w 12121129"/>
              <a:gd name="connsiteY87" fmla="*/ 1485942 h 3680469"/>
              <a:gd name="connsiteX88" fmla="*/ 9810989 w 12121129"/>
              <a:gd name="connsiteY88" fmla="*/ 1505397 h 3680469"/>
              <a:gd name="connsiteX89" fmla="*/ 9840172 w 12121129"/>
              <a:gd name="connsiteY89" fmla="*/ 1524853 h 3680469"/>
              <a:gd name="connsiteX90" fmla="*/ 9869355 w 12121129"/>
              <a:gd name="connsiteY90" fmla="*/ 1563763 h 3680469"/>
              <a:gd name="connsiteX91" fmla="*/ 9908265 w 12121129"/>
              <a:gd name="connsiteY91" fmla="*/ 1573491 h 3680469"/>
              <a:gd name="connsiteX92" fmla="*/ 9927721 w 12121129"/>
              <a:gd name="connsiteY92" fmla="*/ 1592946 h 3680469"/>
              <a:gd name="connsiteX93" fmla="*/ 9995814 w 12121129"/>
              <a:gd name="connsiteY93" fmla="*/ 1631857 h 3680469"/>
              <a:gd name="connsiteX94" fmla="*/ 10024997 w 12121129"/>
              <a:gd name="connsiteY94" fmla="*/ 1651312 h 3680469"/>
              <a:gd name="connsiteX95" fmla="*/ 10063908 w 12121129"/>
              <a:gd name="connsiteY95" fmla="*/ 1699951 h 3680469"/>
              <a:gd name="connsiteX96" fmla="*/ 10093091 w 12121129"/>
              <a:gd name="connsiteY96" fmla="*/ 1719406 h 3680469"/>
              <a:gd name="connsiteX97" fmla="*/ 10151457 w 12121129"/>
              <a:gd name="connsiteY97" fmla="*/ 1768044 h 3680469"/>
              <a:gd name="connsiteX98" fmla="*/ 10180640 w 12121129"/>
              <a:gd name="connsiteY98" fmla="*/ 1777772 h 3680469"/>
              <a:gd name="connsiteX99" fmla="*/ 10209823 w 12121129"/>
              <a:gd name="connsiteY99" fmla="*/ 1797227 h 3680469"/>
              <a:gd name="connsiteX100" fmla="*/ 10268189 w 12121129"/>
              <a:gd name="connsiteY100" fmla="*/ 1816683 h 3680469"/>
              <a:gd name="connsiteX101" fmla="*/ 10297372 w 12121129"/>
              <a:gd name="connsiteY101" fmla="*/ 1836138 h 3680469"/>
              <a:gd name="connsiteX102" fmla="*/ 10355738 w 12121129"/>
              <a:gd name="connsiteY102" fmla="*/ 1855593 h 3680469"/>
              <a:gd name="connsiteX103" fmla="*/ 10462742 w 12121129"/>
              <a:gd name="connsiteY103" fmla="*/ 1904232 h 3680469"/>
              <a:gd name="connsiteX104" fmla="*/ 10501653 w 12121129"/>
              <a:gd name="connsiteY104" fmla="*/ 1923687 h 3680469"/>
              <a:gd name="connsiteX105" fmla="*/ 10569746 w 12121129"/>
              <a:gd name="connsiteY105" fmla="*/ 1962597 h 3680469"/>
              <a:gd name="connsiteX106" fmla="*/ 10589201 w 12121129"/>
              <a:gd name="connsiteY106" fmla="*/ 1982053 h 3680469"/>
              <a:gd name="connsiteX107" fmla="*/ 10657295 w 12121129"/>
              <a:gd name="connsiteY107" fmla="*/ 2011236 h 3680469"/>
              <a:gd name="connsiteX108" fmla="*/ 10686478 w 12121129"/>
              <a:gd name="connsiteY108" fmla="*/ 2030691 h 3680469"/>
              <a:gd name="connsiteX109" fmla="*/ 10725389 w 12121129"/>
              <a:gd name="connsiteY109" fmla="*/ 2050146 h 3680469"/>
              <a:gd name="connsiteX110" fmla="*/ 10774027 w 12121129"/>
              <a:gd name="connsiteY110" fmla="*/ 2079329 h 3680469"/>
              <a:gd name="connsiteX111" fmla="*/ 10822665 w 12121129"/>
              <a:gd name="connsiteY111" fmla="*/ 2127968 h 3680469"/>
              <a:gd name="connsiteX112" fmla="*/ 10851848 w 12121129"/>
              <a:gd name="connsiteY112" fmla="*/ 2157151 h 3680469"/>
              <a:gd name="connsiteX113" fmla="*/ 10871304 w 12121129"/>
              <a:gd name="connsiteY113" fmla="*/ 2176606 h 3680469"/>
              <a:gd name="connsiteX114" fmla="*/ 10919942 w 12121129"/>
              <a:gd name="connsiteY114" fmla="*/ 2215517 h 3680469"/>
              <a:gd name="connsiteX115" fmla="*/ 10949125 w 12121129"/>
              <a:gd name="connsiteY115" fmla="*/ 2234972 h 3680469"/>
              <a:gd name="connsiteX116" fmla="*/ 11007491 w 12121129"/>
              <a:gd name="connsiteY116" fmla="*/ 2303066 h 3680469"/>
              <a:gd name="connsiteX117" fmla="*/ 11075584 w 12121129"/>
              <a:gd name="connsiteY117" fmla="*/ 2361432 h 3680469"/>
              <a:gd name="connsiteX118" fmla="*/ 11143678 w 12121129"/>
              <a:gd name="connsiteY118" fmla="*/ 2410070 h 3680469"/>
              <a:gd name="connsiteX119" fmla="*/ 11163133 w 12121129"/>
              <a:gd name="connsiteY119" fmla="*/ 2439253 h 3680469"/>
              <a:gd name="connsiteX120" fmla="*/ 11182589 w 12121129"/>
              <a:gd name="connsiteY120" fmla="*/ 2458708 h 3680469"/>
              <a:gd name="connsiteX121" fmla="*/ 11192316 w 12121129"/>
              <a:gd name="connsiteY121" fmla="*/ 2487891 h 3680469"/>
              <a:gd name="connsiteX122" fmla="*/ 11260410 w 12121129"/>
              <a:gd name="connsiteY122" fmla="*/ 2546257 h 3680469"/>
              <a:gd name="connsiteX123" fmla="*/ 11289593 w 12121129"/>
              <a:gd name="connsiteY123" fmla="*/ 2555985 h 3680469"/>
              <a:gd name="connsiteX124" fmla="*/ 11347959 w 12121129"/>
              <a:gd name="connsiteY124" fmla="*/ 2604623 h 3680469"/>
              <a:gd name="connsiteX125" fmla="*/ 11406325 w 12121129"/>
              <a:gd name="connsiteY125" fmla="*/ 2643534 h 3680469"/>
              <a:gd name="connsiteX126" fmla="*/ 11445236 w 12121129"/>
              <a:gd name="connsiteY126" fmla="*/ 2662989 h 3680469"/>
              <a:gd name="connsiteX127" fmla="*/ 12113124 w 12121129"/>
              <a:gd name="connsiteY127" fmla="*/ 3075739 h 3680469"/>
              <a:gd name="connsiteX128" fmla="*/ 12121129 w 12121129"/>
              <a:gd name="connsiteY128" fmla="*/ 3680469 h 3680469"/>
              <a:gd name="connsiteX0" fmla="*/ 2079662 w 11954489"/>
              <a:gd name="connsiteY0" fmla="*/ 64989 h 3656586"/>
              <a:gd name="connsiteX1" fmla="*/ 2076502 w 11954489"/>
              <a:gd name="connsiteY1" fmla="*/ 20002 h 3656586"/>
              <a:gd name="connsiteX2" fmla="*/ 50 w 11954489"/>
              <a:gd name="connsiteY2" fmla="*/ 149 h 3656586"/>
              <a:gd name="connsiteX3" fmla="*/ 2805804 w 11954489"/>
              <a:gd name="connsiteY3" fmla="*/ 2910 h 3656586"/>
              <a:gd name="connsiteX4" fmla="*/ 2864170 w 11954489"/>
              <a:gd name="connsiteY4" fmla="*/ 32093 h 3656586"/>
              <a:gd name="connsiteX5" fmla="*/ 2903081 w 11954489"/>
              <a:gd name="connsiteY5" fmla="*/ 71004 h 3656586"/>
              <a:gd name="connsiteX6" fmla="*/ 2941991 w 11954489"/>
              <a:gd name="connsiteY6" fmla="*/ 90459 h 3656586"/>
              <a:gd name="connsiteX7" fmla="*/ 2971174 w 11954489"/>
              <a:gd name="connsiteY7" fmla="*/ 109914 h 3656586"/>
              <a:gd name="connsiteX8" fmla="*/ 3000357 w 11954489"/>
              <a:gd name="connsiteY8" fmla="*/ 119642 h 3656586"/>
              <a:gd name="connsiteX9" fmla="*/ 3019813 w 11954489"/>
              <a:gd name="connsiteY9" fmla="*/ 139097 h 3656586"/>
              <a:gd name="connsiteX10" fmla="*/ 3175455 w 11954489"/>
              <a:gd name="connsiteY10" fmla="*/ 158553 h 3656586"/>
              <a:gd name="connsiteX11" fmla="*/ 3486740 w 11954489"/>
              <a:gd name="connsiteY11" fmla="*/ 158553 h 3656586"/>
              <a:gd name="connsiteX12" fmla="*/ 3661838 w 11954489"/>
              <a:gd name="connsiteY12" fmla="*/ 148825 h 3656586"/>
              <a:gd name="connsiteX13" fmla="*/ 3710476 w 11954489"/>
              <a:gd name="connsiteY13" fmla="*/ 139097 h 3656586"/>
              <a:gd name="connsiteX14" fmla="*/ 4235770 w 11954489"/>
              <a:gd name="connsiteY14" fmla="*/ 158553 h 3656586"/>
              <a:gd name="connsiteX15" fmla="*/ 4264953 w 11954489"/>
              <a:gd name="connsiteY15" fmla="*/ 168280 h 3656586"/>
              <a:gd name="connsiteX16" fmla="*/ 4303864 w 11954489"/>
              <a:gd name="connsiteY16" fmla="*/ 207191 h 3656586"/>
              <a:gd name="connsiteX17" fmla="*/ 4362230 w 11954489"/>
              <a:gd name="connsiteY17" fmla="*/ 226646 h 3656586"/>
              <a:gd name="connsiteX18" fmla="*/ 4410868 w 11954489"/>
              <a:gd name="connsiteY18" fmla="*/ 255829 h 3656586"/>
              <a:gd name="connsiteX19" fmla="*/ 4430323 w 11954489"/>
              <a:gd name="connsiteY19" fmla="*/ 275285 h 3656586"/>
              <a:gd name="connsiteX20" fmla="*/ 4488689 w 11954489"/>
              <a:gd name="connsiteY20" fmla="*/ 294740 h 3656586"/>
              <a:gd name="connsiteX21" fmla="*/ 4517872 w 11954489"/>
              <a:gd name="connsiteY21" fmla="*/ 304468 h 3656586"/>
              <a:gd name="connsiteX22" fmla="*/ 4673515 w 11954489"/>
              <a:gd name="connsiteY22" fmla="*/ 323923 h 3656586"/>
              <a:gd name="connsiteX23" fmla="*/ 4906979 w 11954489"/>
              <a:gd name="connsiteY23" fmla="*/ 314195 h 3656586"/>
              <a:gd name="connsiteX24" fmla="*/ 4936161 w 11954489"/>
              <a:gd name="connsiteY24" fmla="*/ 294740 h 3656586"/>
              <a:gd name="connsiteX25" fmla="*/ 5033438 w 11954489"/>
              <a:gd name="connsiteY25" fmla="*/ 275285 h 3656586"/>
              <a:gd name="connsiteX26" fmla="*/ 5062621 w 11954489"/>
              <a:gd name="connsiteY26" fmla="*/ 265557 h 3656586"/>
              <a:gd name="connsiteX27" fmla="*/ 5101532 w 11954489"/>
              <a:gd name="connsiteY27" fmla="*/ 255829 h 3656586"/>
              <a:gd name="connsiteX28" fmla="*/ 5130715 w 11954489"/>
              <a:gd name="connsiteY28" fmla="*/ 236374 h 3656586"/>
              <a:gd name="connsiteX29" fmla="*/ 5198808 w 11954489"/>
              <a:gd name="connsiteY29" fmla="*/ 207191 h 3656586"/>
              <a:gd name="connsiteX30" fmla="*/ 5218264 w 11954489"/>
              <a:gd name="connsiteY30" fmla="*/ 187736 h 3656586"/>
              <a:gd name="connsiteX31" fmla="*/ 5276630 w 11954489"/>
              <a:gd name="connsiteY31" fmla="*/ 168280 h 3656586"/>
              <a:gd name="connsiteX32" fmla="*/ 5568459 w 11954489"/>
              <a:gd name="connsiteY32" fmla="*/ 178008 h 3656586"/>
              <a:gd name="connsiteX33" fmla="*/ 5646281 w 11954489"/>
              <a:gd name="connsiteY33" fmla="*/ 197463 h 3656586"/>
              <a:gd name="connsiteX34" fmla="*/ 5685191 w 11954489"/>
              <a:gd name="connsiteY34" fmla="*/ 207191 h 3656586"/>
              <a:gd name="connsiteX35" fmla="*/ 5704647 w 11954489"/>
              <a:gd name="connsiteY35" fmla="*/ 226646 h 3656586"/>
              <a:gd name="connsiteX36" fmla="*/ 5733830 w 11954489"/>
              <a:gd name="connsiteY36" fmla="*/ 236374 h 3656586"/>
              <a:gd name="connsiteX37" fmla="*/ 5743557 w 11954489"/>
              <a:gd name="connsiteY37" fmla="*/ 265557 h 3656586"/>
              <a:gd name="connsiteX38" fmla="*/ 5763013 w 11954489"/>
              <a:gd name="connsiteY38" fmla="*/ 294740 h 3656586"/>
              <a:gd name="connsiteX39" fmla="*/ 5811651 w 11954489"/>
              <a:gd name="connsiteY39" fmla="*/ 362834 h 3656586"/>
              <a:gd name="connsiteX40" fmla="*/ 5831106 w 11954489"/>
              <a:gd name="connsiteY40" fmla="*/ 392017 h 3656586"/>
              <a:gd name="connsiteX41" fmla="*/ 5860289 w 11954489"/>
              <a:gd name="connsiteY41" fmla="*/ 401744 h 3656586"/>
              <a:gd name="connsiteX42" fmla="*/ 5928383 w 11954489"/>
              <a:gd name="connsiteY42" fmla="*/ 411472 h 3656586"/>
              <a:gd name="connsiteX43" fmla="*/ 6405038 w 11954489"/>
              <a:gd name="connsiteY43" fmla="*/ 421200 h 3656586"/>
              <a:gd name="connsiteX44" fmla="*/ 6599591 w 11954489"/>
              <a:gd name="connsiteY44" fmla="*/ 440655 h 3656586"/>
              <a:gd name="connsiteX45" fmla="*/ 6619047 w 11954489"/>
              <a:gd name="connsiteY45" fmla="*/ 460110 h 3656586"/>
              <a:gd name="connsiteX46" fmla="*/ 6648230 w 11954489"/>
              <a:gd name="connsiteY46" fmla="*/ 469838 h 3656586"/>
              <a:gd name="connsiteX47" fmla="*/ 6696868 w 11954489"/>
              <a:gd name="connsiteY47" fmla="*/ 537931 h 3656586"/>
              <a:gd name="connsiteX48" fmla="*/ 6745506 w 11954489"/>
              <a:gd name="connsiteY48" fmla="*/ 586570 h 3656586"/>
              <a:gd name="connsiteX49" fmla="*/ 6784417 w 11954489"/>
              <a:gd name="connsiteY49" fmla="*/ 635208 h 3656586"/>
              <a:gd name="connsiteX50" fmla="*/ 6813600 w 11954489"/>
              <a:gd name="connsiteY50" fmla="*/ 654663 h 3656586"/>
              <a:gd name="connsiteX51" fmla="*/ 6862238 w 11954489"/>
              <a:gd name="connsiteY51" fmla="*/ 703302 h 3656586"/>
              <a:gd name="connsiteX52" fmla="*/ 6901149 w 11954489"/>
              <a:gd name="connsiteY52" fmla="*/ 722757 h 3656586"/>
              <a:gd name="connsiteX53" fmla="*/ 6930332 w 11954489"/>
              <a:gd name="connsiteY53" fmla="*/ 732485 h 3656586"/>
              <a:gd name="connsiteX54" fmla="*/ 7047064 w 11954489"/>
              <a:gd name="connsiteY54" fmla="*/ 781123 h 3656586"/>
              <a:gd name="connsiteX55" fmla="*/ 7338893 w 11954489"/>
              <a:gd name="connsiteY55" fmla="*/ 800578 h 3656586"/>
              <a:gd name="connsiteX56" fmla="*/ 7465353 w 11954489"/>
              <a:gd name="connsiteY56" fmla="*/ 810306 h 3656586"/>
              <a:gd name="connsiteX57" fmla="*/ 7562630 w 11954489"/>
              <a:gd name="connsiteY57" fmla="*/ 839489 h 3656586"/>
              <a:gd name="connsiteX58" fmla="*/ 7679361 w 11954489"/>
              <a:gd name="connsiteY58" fmla="*/ 849217 h 3656586"/>
              <a:gd name="connsiteX59" fmla="*/ 7708544 w 11954489"/>
              <a:gd name="connsiteY59" fmla="*/ 858944 h 3656586"/>
              <a:gd name="connsiteX60" fmla="*/ 7825276 w 11954489"/>
              <a:gd name="connsiteY60" fmla="*/ 917310 h 3656586"/>
              <a:gd name="connsiteX61" fmla="*/ 7903098 w 11954489"/>
              <a:gd name="connsiteY61" fmla="*/ 927038 h 3656586"/>
              <a:gd name="connsiteX62" fmla="*/ 7951736 w 11954489"/>
              <a:gd name="connsiteY62" fmla="*/ 936766 h 3656586"/>
              <a:gd name="connsiteX63" fmla="*/ 8019830 w 11954489"/>
              <a:gd name="connsiteY63" fmla="*/ 956221 h 3656586"/>
              <a:gd name="connsiteX64" fmla="*/ 8078196 w 11954489"/>
              <a:gd name="connsiteY64" fmla="*/ 965949 h 3656586"/>
              <a:gd name="connsiteX65" fmla="*/ 8146289 w 11954489"/>
              <a:gd name="connsiteY65" fmla="*/ 985404 h 3656586"/>
              <a:gd name="connsiteX66" fmla="*/ 8243566 w 11954489"/>
              <a:gd name="connsiteY66" fmla="*/ 1004859 h 3656586"/>
              <a:gd name="connsiteX67" fmla="*/ 8272749 w 11954489"/>
              <a:gd name="connsiteY67" fmla="*/ 1014587 h 3656586"/>
              <a:gd name="connsiteX68" fmla="*/ 8350570 w 11954489"/>
              <a:gd name="connsiteY68" fmla="*/ 1034042 h 3656586"/>
              <a:gd name="connsiteX69" fmla="*/ 8438119 w 11954489"/>
              <a:gd name="connsiteY69" fmla="*/ 1082680 h 3656586"/>
              <a:gd name="connsiteX70" fmla="*/ 8486757 w 11954489"/>
              <a:gd name="connsiteY70" fmla="*/ 1111863 h 3656586"/>
              <a:gd name="connsiteX71" fmla="*/ 8671583 w 11954489"/>
              <a:gd name="connsiteY71" fmla="*/ 1121591 h 3656586"/>
              <a:gd name="connsiteX72" fmla="*/ 8798042 w 11954489"/>
              <a:gd name="connsiteY72" fmla="*/ 1131319 h 3656586"/>
              <a:gd name="connsiteX73" fmla="*/ 8836953 w 11954489"/>
              <a:gd name="connsiteY73" fmla="*/ 1141046 h 3656586"/>
              <a:gd name="connsiteX74" fmla="*/ 8895319 w 11954489"/>
              <a:gd name="connsiteY74" fmla="*/ 1150774 h 3656586"/>
              <a:gd name="connsiteX75" fmla="*/ 8953685 w 11954489"/>
              <a:gd name="connsiteY75" fmla="*/ 1170229 h 3656586"/>
              <a:gd name="connsiteX76" fmla="*/ 8992596 w 11954489"/>
              <a:gd name="connsiteY76" fmla="*/ 1179957 h 3656586"/>
              <a:gd name="connsiteX77" fmla="*/ 9031506 w 11954489"/>
              <a:gd name="connsiteY77" fmla="*/ 1199412 h 3656586"/>
              <a:gd name="connsiteX78" fmla="*/ 9138510 w 11954489"/>
              <a:gd name="connsiteY78" fmla="*/ 1218868 h 3656586"/>
              <a:gd name="connsiteX79" fmla="*/ 9167693 w 11954489"/>
              <a:gd name="connsiteY79" fmla="*/ 1228595 h 3656586"/>
              <a:gd name="connsiteX80" fmla="*/ 9187149 w 11954489"/>
              <a:gd name="connsiteY80" fmla="*/ 1257778 h 3656586"/>
              <a:gd name="connsiteX81" fmla="*/ 9255242 w 11954489"/>
              <a:gd name="connsiteY81" fmla="*/ 1286961 h 3656586"/>
              <a:gd name="connsiteX82" fmla="*/ 9284425 w 11954489"/>
              <a:gd name="connsiteY82" fmla="*/ 1316144 h 3656586"/>
              <a:gd name="connsiteX83" fmla="*/ 9342791 w 11954489"/>
              <a:gd name="connsiteY83" fmla="*/ 1335600 h 3656586"/>
              <a:gd name="connsiteX84" fmla="*/ 9449796 w 11954489"/>
              <a:gd name="connsiteY84" fmla="*/ 1384238 h 3656586"/>
              <a:gd name="connsiteX85" fmla="*/ 9527617 w 11954489"/>
              <a:gd name="connsiteY85" fmla="*/ 1413421 h 3656586"/>
              <a:gd name="connsiteX86" fmla="*/ 9556800 w 11954489"/>
              <a:gd name="connsiteY86" fmla="*/ 1442604 h 3656586"/>
              <a:gd name="connsiteX87" fmla="*/ 9605438 w 11954489"/>
              <a:gd name="connsiteY87" fmla="*/ 1462059 h 3656586"/>
              <a:gd name="connsiteX88" fmla="*/ 9644349 w 11954489"/>
              <a:gd name="connsiteY88" fmla="*/ 1481514 h 3656586"/>
              <a:gd name="connsiteX89" fmla="*/ 9673532 w 11954489"/>
              <a:gd name="connsiteY89" fmla="*/ 1500970 h 3656586"/>
              <a:gd name="connsiteX90" fmla="*/ 9702715 w 11954489"/>
              <a:gd name="connsiteY90" fmla="*/ 1539880 h 3656586"/>
              <a:gd name="connsiteX91" fmla="*/ 9741625 w 11954489"/>
              <a:gd name="connsiteY91" fmla="*/ 1549608 h 3656586"/>
              <a:gd name="connsiteX92" fmla="*/ 9761081 w 11954489"/>
              <a:gd name="connsiteY92" fmla="*/ 1569063 h 3656586"/>
              <a:gd name="connsiteX93" fmla="*/ 9829174 w 11954489"/>
              <a:gd name="connsiteY93" fmla="*/ 1607974 h 3656586"/>
              <a:gd name="connsiteX94" fmla="*/ 9858357 w 11954489"/>
              <a:gd name="connsiteY94" fmla="*/ 1627429 h 3656586"/>
              <a:gd name="connsiteX95" fmla="*/ 9897268 w 11954489"/>
              <a:gd name="connsiteY95" fmla="*/ 1676068 h 3656586"/>
              <a:gd name="connsiteX96" fmla="*/ 9926451 w 11954489"/>
              <a:gd name="connsiteY96" fmla="*/ 1695523 h 3656586"/>
              <a:gd name="connsiteX97" fmla="*/ 9984817 w 11954489"/>
              <a:gd name="connsiteY97" fmla="*/ 1744161 h 3656586"/>
              <a:gd name="connsiteX98" fmla="*/ 10014000 w 11954489"/>
              <a:gd name="connsiteY98" fmla="*/ 1753889 h 3656586"/>
              <a:gd name="connsiteX99" fmla="*/ 10043183 w 11954489"/>
              <a:gd name="connsiteY99" fmla="*/ 1773344 h 3656586"/>
              <a:gd name="connsiteX100" fmla="*/ 10101549 w 11954489"/>
              <a:gd name="connsiteY100" fmla="*/ 1792800 h 3656586"/>
              <a:gd name="connsiteX101" fmla="*/ 10130732 w 11954489"/>
              <a:gd name="connsiteY101" fmla="*/ 1812255 h 3656586"/>
              <a:gd name="connsiteX102" fmla="*/ 10189098 w 11954489"/>
              <a:gd name="connsiteY102" fmla="*/ 1831710 h 3656586"/>
              <a:gd name="connsiteX103" fmla="*/ 10296102 w 11954489"/>
              <a:gd name="connsiteY103" fmla="*/ 1880349 h 3656586"/>
              <a:gd name="connsiteX104" fmla="*/ 10335013 w 11954489"/>
              <a:gd name="connsiteY104" fmla="*/ 1899804 h 3656586"/>
              <a:gd name="connsiteX105" fmla="*/ 10403106 w 11954489"/>
              <a:gd name="connsiteY105" fmla="*/ 1938714 h 3656586"/>
              <a:gd name="connsiteX106" fmla="*/ 10422561 w 11954489"/>
              <a:gd name="connsiteY106" fmla="*/ 1958170 h 3656586"/>
              <a:gd name="connsiteX107" fmla="*/ 10490655 w 11954489"/>
              <a:gd name="connsiteY107" fmla="*/ 1987353 h 3656586"/>
              <a:gd name="connsiteX108" fmla="*/ 10519838 w 11954489"/>
              <a:gd name="connsiteY108" fmla="*/ 2006808 h 3656586"/>
              <a:gd name="connsiteX109" fmla="*/ 10558749 w 11954489"/>
              <a:gd name="connsiteY109" fmla="*/ 2026263 h 3656586"/>
              <a:gd name="connsiteX110" fmla="*/ 10607387 w 11954489"/>
              <a:gd name="connsiteY110" fmla="*/ 2055446 h 3656586"/>
              <a:gd name="connsiteX111" fmla="*/ 10656025 w 11954489"/>
              <a:gd name="connsiteY111" fmla="*/ 2104085 h 3656586"/>
              <a:gd name="connsiteX112" fmla="*/ 10685208 w 11954489"/>
              <a:gd name="connsiteY112" fmla="*/ 2133268 h 3656586"/>
              <a:gd name="connsiteX113" fmla="*/ 10704664 w 11954489"/>
              <a:gd name="connsiteY113" fmla="*/ 2152723 h 3656586"/>
              <a:gd name="connsiteX114" fmla="*/ 10753302 w 11954489"/>
              <a:gd name="connsiteY114" fmla="*/ 2191634 h 3656586"/>
              <a:gd name="connsiteX115" fmla="*/ 10782485 w 11954489"/>
              <a:gd name="connsiteY115" fmla="*/ 2211089 h 3656586"/>
              <a:gd name="connsiteX116" fmla="*/ 10840851 w 11954489"/>
              <a:gd name="connsiteY116" fmla="*/ 2279183 h 3656586"/>
              <a:gd name="connsiteX117" fmla="*/ 10908944 w 11954489"/>
              <a:gd name="connsiteY117" fmla="*/ 2337549 h 3656586"/>
              <a:gd name="connsiteX118" fmla="*/ 10977038 w 11954489"/>
              <a:gd name="connsiteY118" fmla="*/ 2386187 h 3656586"/>
              <a:gd name="connsiteX119" fmla="*/ 10996493 w 11954489"/>
              <a:gd name="connsiteY119" fmla="*/ 2415370 h 3656586"/>
              <a:gd name="connsiteX120" fmla="*/ 11015949 w 11954489"/>
              <a:gd name="connsiteY120" fmla="*/ 2434825 h 3656586"/>
              <a:gd name="connsiteX121" fmla="*/ 11025676 w 11954489"/>
              <a:gd name="connsiteY121" fmla="*/ 2464008 h 3656586"/>
              <a:gd name="connsiteX122" fmla="*/ 11093770 w 11954489"/>
              <a:gd name="connsiteY122" fmla="*/ 2522374 h 3656586"/>
              <a:gd name="connsiteX123" fmla="*/ 11122953 w 11954489"/>
              <a:gd name="connsiteY123" fmla="*/ 2532102 h 3656586"/>
              <a:gd name="connsiteX124" fmla="*/ 11181319 w 11954489"/>
              <a:gd name="connsiteY124" fmla="*/ 2580740 h 3656586"/>
              <a:gd name="connsiteX125" fmla="*/ 11239685 w 11954489"/>
              <a:gd name="connsiteY125" fmla="*/ 2619651 h 3656586"/>
              <a:gd name="connsiteX126" fmla="*/ 11278596 w 11954489"/>
              <a:gd name="connsiteY126" fmla="*/ 2639106 h 3656586"/>
              <a:gd name="connsiteX127" fmla="*/ 11946484 w 11954489"/>
              <a:gd name="connsiteY127" fmla="*/ 3051856 h 3656586"/>
              <a:gd name="connsiteX128" fmla="*/ 11954489 w 11954489"/>
              <a:gd name="connsiteY128" fmla="*/ 3656586 h 3656586"/>
              <a:gd name="connsiteX0" fmla="*/ 21648 w 9896475"/>
              <a:gd name="connsiteY0" fmla="*/ 76031 h 3667628"/>
              <a:gd name="connsiteX1" fmla="*/ 18488 w 9896475"/>
              <a:gd name="connsiteY1" fmla="*/ 31044 h 3667628"/>
              <a:gd name="connsiteX2" fmla="*/ 322446 w 9896475"/>
              <a:gd name="connsiteY2" fmla="*/ 83 h 3667628"/>
              <a:gd name="connsiteX3" fmla="*/ 747790 w 9896475"/>
              <a:gd name="connsiteY3" fmla="*/ 13952 h 3667628"/>
              <a:gd name="connsiteX4" fmla="*/ 806156 w 9896475"/>
              <a:gd name="connsiteY4" fmla="*/ 43135 h 3667628"/>
              <a:gd name="connsiteX5" fmla="*/ 845067 w 9896475"/>
              <a:gd name="connsiteY5" fmla="*/ 82046 h 3667628"/>
              <a:gd name="connsiteX6" fmla="*/ 883977 w 9896475"/>
              <a:gd name="connsiteY6" fmla="*/ 101501 h 3667628"/>
              <a:gd name="connsiteX7" fmla="*/ 913160 w 9896475"/>
              <a:gd name="connsiteY7" fmla="*/ 120956 h 3667628"/>
              <a:gd name="connsiteX8" fmla="*/ 942343 w 9896475"/>
              <a:gd name="connsiteY8" fmla="*/ 130684 h 3667628"/>
              <a:gd name="connsiteX9" fmla="*/ 961799 w 9896475"/>
              <a:gd name="connsiteY9" fmla="*/ 150139 h 3667628"/>
              <a:gd name="connsiteX10" fmla="*/ 1117441 w 9896475"/>
              <a:gd name="connsiteY10" fmla="*/ 169595 h 3667628"/>
              <a:gd name="connsiteX11" fmla="*/ 1428726 w 9896475"/>
              <a:gd name="connsiteY11" fmla="*/ 169595 h 3667628"/>
              <a:gd name="connsiteX12" fmla="*/ 1603824 w 9896475"/>
              <a:gd name="connsiteY12" fmla="*/ 159867 h 3667628"/>
              <a:gd name="connsiteX13" fmla="*/ 1652462 w 9896475"/>
              <a:gd name="connsiteY13" fmla="*/ 150139 h 3667628"/>
              <a:gd name="connsiteX14" fmla="*/ 2177756 w 9896475"/>
              <a:gd name="connsiteY14" fmla="*/ 169595 h 3667628"/>
              <a:gd name="connsiteX15" fmla="*/ 2206939 w 9896475"/>
              <a:gd name="connsiteY15" fmla="*/ 179322 h 3667628"/>
              <a:gd name="connsiteX16" fmla="*/ 2245850 w 9896475"/>
              <a:gd name="connsiteY16" fmla="*/ 218233 h 3667628"/>
              <a:gd name="connsiteX17" fmla="*/ 2304216 w 9896475"/>
              <a:gd name="connsiteY17" fmla="*/ 237688 h 3667628"/>
              <a:gd name="connsiteX18" fmla="*/ 2352854 w 9896475"/>
              <a:gd name="connsiteY18" fmla="*/ 266871 h 3667628"/>
              <a:gd name="connsiteX19" fmla="*/ 2372309 w 9896475"/>
              <a:gd name="connsiteY19" fmla="*/ 286327 h 3667628"/>
              <a:gd name="connsiteX20" fmla="*/ 2430675 w 9896475"/>
              <a:gd name="connsiteY20" fmla="*/ 305782 h 3667628"/>
              <a:gd name="connsiteX21" fmla="*/ 2459858 w 9896475"/>
              <a:gd name="connsiteY21" fmla="*/ 315510 h 3667628"/>
              <a:gd name="connsiteX22" fmla="*/ 2615501 w 9896475"/>
              <a:gd name="connsiteY22" fmla="*/ 334965 h 3667628"/>
              <a:gd name="connsiteX23" fmla="*/ 2848965 w 9896475"/>
              <a:gd name="connsiteY23" fmla="*/ 325237 h 3667628"/>
              <a:gd name="connsiteX24" fmla="*/ 2878147 w 9896475"/>
              <a:gd name="connsiteY24" fmla="*/ 305782 h 3667628"/>
              <a:gd name="connsiteX25" fmla="*/ 2975424 w 9896475"/>
              <a:gd name="connsiteY25" fmla="*/ 286327 h 3667628"/>
              <a:gd name="connsiteX26" fmla="*/ 3004607 w 9896475"/>
              <a:gd name="connsiteY26" fmla="*/ 276599 h 3667628"/>
              <a:gd name="connsiteX27" fmla="*/ 3043518 w 9896475"/>
              <a:gd name="connsiteY27" fmla="*/ 266871 h 3667628"/>
              <a:gd name="connsiteX28" fmla="*/ 3072701 w 9896475"/>
              <a:gd name="connsiteY28" fmla="*/ 247416 h 3667628"/>
              <a:gd name="connsiteX29" fmla="*/ 3140794 w 9896475"/>
              <a:gd name="connsiteY29" fmla="*/ 218233 h 3667628"/>
              <a:gd name="connsiteX30" fmla="*/ 3160250 w 9896475"/>
              <a:gd name="connsiteY30" fmla="*/ 198778 h 3667628"/>
              <a:gd name="connsiteX31" fmla="*/ 3218616 w 9896475"/>
              <a:gd name="connsiteY31" fmla="*/ 179322 h 3667628"/>
              <a:gd name="connsiteX32" fmla="*/ 3510445 w 9896475"/>
              <a:gd name="connsiteY32" fmla="*/ 189050 h 3667628"/>
              <a:gd name="connsiteX33" fmla="*/ 3588267 w 9896475"/>
              <a:gd name="connsiteY33" fmla="*/ 208505 h 3667628"/>
              <a:gd name="connsiteX34" fmla="*/ 3627177 w 9896475"/>
              <a:gd name="connsiteY34" fmla="*/ 218233 h 3667628"/>
              <a:gd name="connsiteX35" fmla="*/ 3646633 w 9896475"/>
              <a:gd name="connsiteY35" fmla="*/ 237688 h 3667628"/>
              <a:gd name="connsiteX36" fmla="*/ 3675816 w 9896475"/>
              <a:gd name="connsiteY36" fmla="*/ 247416 h 3667628"/>
              <a:gd name="connsiteX37" fmla="*/ 3685543 w 9896475"/>
              <a:gd name="connsiteY37" fmla="*/ 276599 h 3667628"/>
              <a:gd name="connsiteX38" fmla="*/ 3704999 w 9896475"/>
              <a:gd name="connsiteY38" fmla="*/ 305782 h 3667628"/>
              <a:gd name="connsiteX39" fmla="*/ 3753637 w 9896475"/>
              <a:gd name="connsiteY39" fmla="*/ 373876 h 3667628"/>
              <a:gd name="connsiteX40" fmla="*/ 3773092 w 9896475"/>
              <a:gd name="connsiteY40" fmla="*/ 403059 h 3667628"/>
              <a:gd name="connsiteX41" fmla="*/ 3802275 w 9896475"/>
              <a:gd name="connsiteY41" fmla="*/ 412786 h 3667628"/>
              <a:gd name="connsiteX42" fmla="*/ 3870369 w 9896475"/>
              <a:gd name="connsiteY42" fmla="*/ 422514 h 3667628"/>
              <a:gd name="connsiteX43" fmla="*/ 4347024 w 9896475"/>
              <a:gd name="connsiteY43" fmla="*/ 432242 h 3667628"/>
              <a:gd name="connsiteX44" fmla="*/ 4541577 w 9896475"/>
              <a:gd name="connsiteY44" fmla="*/ 451697 h 3667628"/>
              <a:gd name="connsiteX45" fmla="*/ 4561033 w 9896475"/>
              <a:gd name="connsiteY45" fmla="*/ 471152 h 3667628"/>
              <a:gd name="connsiteX46" fmla="*/ 4590216 w 9896475"/>
              <a:gd name="connsiteY46" fmla="*/ 480880 h 3667628"/>
              <a:gd name="connsiteX47" fmla="*/ 4638854 w 9896475"/>
              <a:gd name="connsiteY47" fmla="*/ 548973 h 3667628"/>
              <a:gd name="connsiteX48" fmla="*/ 4687492 w 9896475"/>
              <a:gd name="connsiteY48" fmla="*/ 597612 h 3667628"/>
              <a:gd name="connsiteX49" fmla="*/ 4726403 w 9896475"/>
              <a:gd name="connsiteY49" fmla="*/ 646250 h 3667628"/>
              <a:gd name="connsiteX50" fmla="*/ 4755586 w 9896475"/>
              <a:gd name="connsiteY50" fmla="*/ 665705 h 3667628"/>
              <a:gd name="connsiteX51" fmla="*/ 4804224 w 9896475"/>
              <a:gd name="connsiteY51" fmla="*/ 714344 h 3667628"/>
              <a:gd name="connsiteX52" fmla="*/ 4843135 w 9896475"/>
              <a:gd name="connsiteY52" fmla="*/ 733799 h 3667628"/>
              <a:gd name="connsiteX53" fmla="*/ 4872318 w 9896475"/>
              <a:gd name="connsiteY53" fmla="*/ 743527 h 3667628"/>
              <a:gd name="connsiteX54" fmla="*/ 4989050 w 9896475"/>
              <a:gd name="connsiteY54" fmla="*/ 792165 h 3667628"/>
              <a:gd name="connsiteX55" fmla="*/ 5280879 w 9896475"/>
              <a:gd name="connsiteY55" fmla="*/ 811620 h 3667628"/>
              <a:gd name="connsiteX56" fmla="*/ 5407339 w 9896475"/>
              <a:gd name="connsiteY56" fmla="*/ 821348 h 3667628"/>
              <a:gd name="connsiteX57" fmla="*/ 5504616 w 9896475"/>
              <a:gd name="connsiteY57" fmla="*/ 850531 h 3667628"/>
              <a:gd name="connsiteX58" fmla="*/ 5621347 w 9896475"/>
              <a:gd name="connsiteY58" fmla="*/ 860259 h 3667628"/>
              <a:gd name="connsiteX59" fmla="*/ 5650530 w 9896475"/>
              <a:gd name="connsiteY59" fmla="*/ 869986 h 3667628"/>
              <a:gd name="connsiteX60" fmla="*/ 5767262 w 9896475"/>
              <a:gd name="connsiteY60" fmla="*/ 928352 h 3667628"/>
              <a:gd name="connsiteX61" fmla="*/ 5845084 w 9896475"/>
              <a:gd name="connsiteY61" fmla="*/ 938080 h 3667628"/>
              <a:gd name="connsiteX62" fmla="*/ 5893722 w 9896475"/>
              <a:gd name="connsiteY62" fmla="*/ 947808 h 3667628"/>
              <a:gd name="connsiteX63" fmla="*/ 5961816 w 9896475"/>
              <a:gd name="connsiteY63" fmla="*/ 967263 h 3667628"/>
              <a:gd name="connsiteX64" fmla="*/ 6020182 w 9896475"/>
              <a:gd name="connsiteY64" fmla="*/ 976991 h 3667628"/>
              <a:gd name="connsiteX65" fmla="*/ 6088275 w 9896475"/>
              <a:gd name="connsiteY65" fmla="*/ 996446 h 3667628"/>
              <a:gd name="connsiteX66" fmla="*/ 6185552 w 9896475"/>
              <a:gd name="connsiteY66" fmla="*/ 1015901 h 3667628"/>
              <a:gd name="connsiteX67" fmla="*/ 6214735 w 9896475"/>
              <a:gd name="connsiteY67" fmla="*/ 1025629 h 3667628"/>
              <a:gd name="connsiteX68" fmla="*/ 6292556 w 9896475"/>
              <a:gd name="connsiteY68" fmla="*/ 1045084 h 3667628"/>
              <a:gd name="connsiteX69" fmla="*/ 6380105 w 9896475"/>
              <a:gd name="connsiteY69" fmla="*/ 1093722 h 3667628"/>
              <a:gd name="connsiteX70" fmla="*/ 6428743 w 9896475"/>
              <a:gd name="connsiteY70" fmla="*/ 1122905 h 3667628"/>
              <a:gd name="connsiteX71" fmla="*/ 6613569 w 9896475"/>
              <a:gd name="connsiteY71" fmla="*/ 1132633 h 3667628"/>
              <a:gd name="connsiteX72" fmla="*/ 6740028 w 9896475"/>
              <a:gd name="connsiteY72" fmla="*/ 1142361 h 3667628"/>
              <a:gd name="connsiteX73" fmla="*/ 6778939 w 9896475"/>
              <a:gd name="connsiteY73" fmla="*/ 1152088 h 3667628"/>
              <a:gd name="connsiteX74" fmla="*/ 6837305 w 9896475"/>
              <a:gd name="connsiteY74" fmla="*/ 1161816 h 3667628"/>
              <a:gd name="connsiteX75" fmla="*/ 6895671 w 9896475"/>
              <a:gd name="connsiteY75" fmla="*/ 1181271 h 3667628"/>
              <a:gd name="connsiteX76" fmla="*/ 6934582 w 9896475"/>
              <a:gd name="connsiteY76" fmla="*/ 1190999 h 3667628"/>
              <a:gd name="connsiteX77" fmla="*/ 6973492 w 9896475"/>
              <a:gd name="connsiteY77" fmla="*/ 1210454 h 3667628"/>
              <a:gd name="connsiteX78" fmla="*/ 7080496 w 9896475"/>
              <a:gd name="connsiteY78" fmla="*/ 1229910 h 3667628"/>
              <a:gd name="connsiteX79" fmla="*/ 7109679 w 9896475"/>
              <a:gd name="connsiteY79" fmla="*/ 1239637 h 3667628"/>
              <a:gd name="connsiteX80" fmla="*/ 7129135 w 9896475"/>
              <a:gd name="connsiteY80" fmla="*/ 1268820 h 3667628"/>
              <a:gd name="connsiteX81" fmla="*/ 7197228 w 9896475"/>
              <a:gd name="connsiteY81" fmla="*/ 1298003 h 3667628"/>
              <a:gd name="connsiteX82" fmla="*/ 7226411 w 9896475"/>
              <a:gd name="connsiteY82" fmla="*/ 1327186 h 3667628"/>
              <a:gd name="connsiteX83" fmla="*/ 7284777 w 9896475"/>
              <a:gd name="connsiteY83" fmla="*/ 1346642 h 3667628"/>
              <a:gd name="connsiteX84" fmla="*/ 7391782 w 9896475"/>
              <a:gd name="connsiteY84" fmla="*/ 1395280 h 3667628"/>
              <a:gd name="connsiteX85" fmla="*/ 7469603 w 9896475"/>
              <a:gd name="connsiteY85" fmla="*/ 1424463 h 3667628"/>
              <a:gd name="connsiteX86" fmla="*/ 7498786 w 9896475"/>
              <a:gd name="connsiteY86" fmla="*/ 1453646 h 3667628"/>
              <a:gd name="connsiteX87" fmla="*/ 7547424 w 9896475"/>
              <a:gd name="connsiteY87" fmla="*/ 1473101 h 3667628"/>
              <a:gd name="connsiteX88" fmla="*/ 7586335 w 9896475"/>
              <a:gd name="connsiteY88" fmla="*/ 1492556 h 3667628"/>
              <a:gd name="connsiteX89" fmla="*/ 7615518 w 9896475"/>
              <a:gd name="connsiteY89" fmla="*/ 1512012 h 3667628"/>
              <a:gd name="connsiteX90" fmla="*/ 7644701 w 9896475"/>
              <a:gd name="connsiteY90" fmla="*/ 1550922 h 3667628"/>
              <a:gd name="connsiteX91" fmla="*/ 7683611 w 9896475"/>
              <a:gd name="connsiteY91" fmla="*/ 1560650 h 3667628"/>
              <a:gd name="connsiteX92" fmla="*/ 7703067 w 9896475"/>
              <a:gd name="connsiteY92" fmla="*/ 1580105 h 3667628"/>
              <a:gd name="connsiteX93" fmla="*/ 7771160 w 9896475"/>
              <a:gd name="connsiteY93" fmla="*/ 1619016 h 3667628"/>
              <a:gd name="connsiteX94" fmla="*/ 7800343 w 9896475"/>
              <a:gd name="connsiteY94" fmla="*/ 1638471 h 3667628"/>
              <a:gd name="connsiteX95" fmla="*/ 7839254 w 9896475"/>
              <a:gd name="connsiteY95" fmla="*/ 1687110 h 3667628"/>
              <a:gd name="connsiteX96" fmla="*/ 7868437 w 9896475"/>
              <a:gd name="connsiteY96" fmla="*/ 1706565 h 3667628"/>
              <a:gd name="connsiteX97" fmla="*/ 7926803 w 9896475"/>
              <a:gd name="connsiteY97" fmla="*/ 1755203 h 3667628"/>
              <a:gd name="connsiteX98" fmla="*/ 7955986 w 9896475"/>
              <a:gd name="connsiteY98" fmla="*/ 1764931 h 3667628"/>
              <a:gd name="connsiteX99" fmla="*/ 7985169 w 9896475"/>
              <a:gd name="connsiteY99" fmla="*/ 1784386 h 3667628"/>
              <a:gd name="connsiteX100" fmla="*/ 8043535 w 9896475"/>
              <a:gd name="connsiteY100" fmla="*/ 1803842 h 3667628"/>
              <a:gd name="connsiteX101" fmla="*/ 8072718 w 9896475"/>
              <a:gd name="connsiteY101" fmla="*/ 1823297 h 3667628"/>
              <a:gd name="connsiteX102" fmla="*/ 8131084 w 9896475"/>
              <a:gd name="connsiteY102" fmla="*/ 1842752 h 3667628"/>
              <a:gd name="connsiteX103" fmla="*/ 8238088 w 9896475"/>
              <a:gd name="connsiteY103" fmla="*/ 1891391 h 3667628"/>
              <a:gd name="connsiteX104" fmla="*/ 8276999 w 9896475"/>
              <a:gd name="connsiteY104" fmla="*/ 1910846 h 3667628"/>
              <a:gd name="connsiteX105" fmla="*/ 8345092 w 9896475"/>
              <a:gd name="connsiteY105" fmla="*/ 1949756 h 3667628"/>
              <a:gd name="connsiteX106" fmla="*/ 8364547 w 9896475"/>
              <a:gd name="connsiteY106" fmla="*/ 1969212 h 3667628"/>
              <a:gd name="connsiteX107" fmla="*/ 8432641 w 9896475"/>
              <a:gd name="connsiteY107" fmla="*/ 1998395 h 3667628"/>
              <a:gd name="connsiteX108" fmla="*/ 8461824 w 9896475"/>
              <a:gd name="connsiteY108" fmla="*/ 2017850 h 3667628"/>
              <a:gd name="connsiteX109" fmla="*/ 8500735 w 9896475"/>
              <a:gd name="connsiteY109" fmla="*/ 2037305 h 3667628"/>
              <a:gd name="connsiteX110" fmla="*/ 8549373 w 9896475"/>
              <a:gd name="connsiteY110" fmla="*/ 2066488 h 3667628"/>
              <a:gd name="connsiteX111" fmla="*/ 8598011 w 9896475"/>
              <a:gd name="connsiteY111" fmla="*/ 2115127 h 3667628"/>
              <a:gd name="connsiteX112" fmla="*/ 8627194 w 9896475"/>
              <a:gd name="connsiteY112" fmla="*/ 2144310 h 3667628"/>
              <a:gd name="connsiteX113" fmla="*/ 8646650 w 9896475"/>
              <a:gd name="connsiteY113" fmla="*/ 2163765 h 3667628"/>
              <a:gd name="connsiteX114" fmla="*/ 8695288 w 9896475"/>
              <a:gd name="connsiteY114" fmla="*/ 2202676 h 3667628"/>
              <a:gd name="connsiteX115" fmla="*/ 8724471 w 9896475"/>
              <a:gd name="connsiteY115" fmla="*/ 2222131 h 3667628"/>
              <a:gd name="connsiteX116" fmla="*/ 8782837 w 9896475"/>
              <a:gd name="connsiteY116" fmla="*/ 2290225 h 3667628"/>
              <a:gd name="connsiteX117" fmla="*/ 8850930 w 9896475"/>
              <a:gd name="connsiteY117" fmla="*/ 2348591 h 3667628"/>
              <a:gd name="connsiteX118" fmla="*/ 8919024 w 9896475"/>
              <a:gd name="connsiteY118" fmla="*/ 2397229 h 3667628"/>
              <a:gd name="connsiteX119" fmla="*/ 8938479 w 9896475"/>
              <a:gd name="connsiteY119" fmla="*/ 2426412 h 3667628"/>
              <a:gd name="connsiteX120" fmla="*/ 8957935 w 9896475"/>
              <a:gd name="connsiteY120" fmla="*/ 2445867 h 3667628"/>
              <a:gd name="connsiteX121" fmla="*/ 8967662 w 9896475"/>
              <a:gd name="connsiteY121" fmla="*/ 2475050 h 3667628"/>
              <a:gd name="connsiteX122" fmla="*/ 9035756 w 9896475"/>
              <a:gd name="connsiteY122" fmla="*/ 2533416 h 3667628"/>
              <a:gd name="connsiteX123" fmla="*/ 9064939 w 9896475"/>
              <a:gd name="connsiteY123" fmla="*/ 2543144 h 3667628"/>
              <a:gd name="connsiteX124" fmla="*/ 9123305 w 9896475"/>
              <a:gd name="connsiteY124" fmla="*/ 2591782 h 3667628"/>
              <a:gd name="connsiteX125" fmla="*/ 9181671 w 9896475"/>
              <a:gd name="connsiteY125" fmla="*/ 2630693 h 3667628"/>
              <a:gd name="connsiteX126" fmla="*/ 9220582 w 9896475"/>
              <a:gd name="connsiteY126" fmla="*/ 2650148 h 3667628"/>
              <a:gd name="connsiteX127" fmla="*/ 9888470 w 9896475"/>
              <a:gd name="connsiteY127" fmla="*/ 3062898 h 3667628"/>
              <a:gd name="connsiteX128" fmla="*/ 9896475 w 9896475"/>
              <a:gd name="connsiteY128" fmla="*/ 3667628 h 3667628"/>
              <a:gd name="connsiteX0" fmla="*/ 664995 w 10539822"/>
              <a:gd name="connsiteY0" fmla="*/ 76031 h 3667628"/>
              <a:gd name="connsiteX1" fmla="*/ 2473 w 10539822"/>
              <a:gd name="connsiteY1" fmla="*/ 31044 h 3667628"/>
              <a:gd name="connsiteX2" fmla="*/ 965793 w 10539822"/>
              <a:gd name="connsiteY2" fmla="*/ 83 h 3667628"/>
              <a:gd name="connsiteX3" fmla="*/ 1391137 w 10539822"/>
              <a:gd name="connsiteY3" fmla="*/ 13952 h 3667628"/>
              <a:gd name="connsiteX4" fmla="*/ 1449503 w 10539822"/>
              <a:gd name="connsiteY4" fmla="*/ 43135 h 3667628"/>
              <a:gd name="connsiteX5" fmla="*/ 1488414 w 10539822"/>
              <a:gd name="connsiteY5" fmla="*/ 82046 h 3667628"/>
              <a:gd name="connsiteX6" fmla="*/ 1527324 w 10539822"/>
              <a:gd name="connsiteY6" fmla="*/ 101501 h 3667628"/>
              <a:gd name="connsiteX7" fmla="*/ 1556507 w 10539822"/>
              <a:gd name="connsiteY7" fmla="*/ 120956 h 3667628"/>
              <a:gd name="connsiteX8" fmla="*/ 1585690 w 10539822"/>
              <a:gd name="connsiteY8" fmla="*/ 130684 h 3667628"/>
              <a:gd name="connsiteX9" fmla="*/ 1605146 w 10539822"/>
              <a:gd name="connsiteY9" fmla="*/ 150139 h 3667628"/>
              <a:gd name="connsiteX10" fmla="*/ 1760788 w 10539822"/>
              <a:gd name="connsiteY10" fmla="*/ 169595 h 3667628"/>
              <a:gd name="connsiteX11" fmla="*/ 2072073 w 10539822"/>
              <a:gd name="connsiteY11" fmla="*/ 169595 h 3667628"/>
              <a:gd name="connsiteX12" fmla="*/ 2247171 w 10539822"/>
              <a:gd name="connsiteY12" fmla="*/ 159867 h 3667628"/>
              <a:gd name="connsiteX13" fmla="*/ 2295809 w 10539822"/>
              <a:gd name="connsiteY13" fmla="*/ 150139 h 3667628"/>
              <a:gd name="connsiteX14" fmla="*/ 2821103 w 10539822"/>
              <a:gd name="connsiteY14" fmla="*/ 169595 h 3667628"/>
              <a:gd name="connsiteX15" fmla="*/ 2850286 w 10539822"/>
              <a:gd name="connsiteY15" fmla="*/ 179322 h 3667628"/>
              <a:gd name="connsiteX16" fmla="*/ 2889197 w 10539822"/>
              <a:gd name="connsiteY16" fmla="*/ 218233 h 3667628"/>
              <a:gd name="connsiteX17" fmla="*/ 2947563 w 10539822"/>
              <a:gd name="connsiteY17" fmla="*/ 237688 h 3667628"/>
              <a:gd name="connsiteX18" fmla="*/ 2996201 w 10539822"/>
              <a:gd name="connsiteY18" fmla="*/ 266871 h 3667628"/>
              <a:gd name="connsiteX19" fmla="*/ 3015656 w 10539822"/>
              <a:gd name="connsiteY19" fmla="*/ 286327 h 3667628"/>
              <a:gd name="connsiteX20" fmla="*/ 3074022 w 10539822"/>
              <a:gd name="connsiteY20" fmla="*/ 305782 h 3667628"/>
              <a:gd name="connsiteX21" fmla="*/ 3103205 w 10539822"/>
              <a:gd name="connsiteY21" fmla="*/ 315510 h 3667628"/>
              <a:gd name="connsiteX22" fmla="*/ 3258848 w 10539822"/>
              <a:gd name="connsiteY22" fmla="*/ 334965 h 3667628"/>
              <a:gd name="connsiteX23" fmla="*/ 3492312 w 10539822"/>
              <a:gd name="connsiteY23" fmla="*/ 325237 h 3667628"/>
              <a:gd name="connsiteX24" fmla="*/ 3521494 w 10539822"/>
              <a:gd name="connsiteY24" fmla="*/ 305782 h 3667628"/>
              <a:gd name="connsiteX25" fmla="*/ 3618771 w 10539822"/>
              <a:gd name="connsiteY25" fmla="*/ 286327 h 3667628"/>
              <a:gd name="connsiteX26" fmla="*/ 3647954 w 10539822"/>
              <a:gd name="connsiteY26" fmla="*/ 276599 h 3667628"/>
              <a:gd name="connsiteX27" fmla="*/ 3686865 w 10539822"/>
              <a:gd name="connsiteY27" fmla="*/ 266871 h 3667628"/>
              <a:gd name="connsiteX28" fmla="*/ 3716048 w 10539822"/>
              <a:gd name="connsiteY28" fmla="*/ 247416 h 3667628"/>
              <a:gd name="connsiteX29" fmla="*/ 3784141 w 10539822"/>
              <a:gd name="connsiteY29" fmla="*/ 218233 h 3667628"/>
              <a:gd name="connsiteX30" fmla="*/ 3803597 w 10539822"/>
              <a:gd name="connsiteY30" fmla="*/ 198778 h 3667628"/>
              <a:gd name="connsiteX31" fmla="*/ 3861963 w 10539822"/>
              <a:gd name="connsiteY31" fmla="*/ 179322 h 3667628"/>
              <a:gd name="connsiteX32" fmla="*/ 4153792 w 10539822"/>
              <a:gd name="connsiteY32" fmla="*/ 189050 h 3667628"/>
              <a:gd name="connsiteX33" fmla="*/ 4231614 w 10539822"/>
              <a:gd name="connsiteY33" fmla="*/ 208505 h 3667628"/>
              <a:gd name="connsiteX34" fmla="*/ 4270524 w 10539822"/>
              <a:gd name="connsiteY34" fmla="*/ 218233 h 3667628"/>
              <a:gd name="connsiteX35" fmla="*/ 4289980 w 10539822"/>
              <a:gd name="connsiteY35" fmla="*/ 237688 h 3667628"/>
              <a:gd name="connsiteX36" fmla="*/ 4319163 w 10539822"/>
              <a:gd name="connsiteY36" fmla="*/ 247416 h 3667628"/>
              <a:gd name="connsiteX37" fmla="*/ 4328890 w 10539822"/>
              <a:gd name="connsiteY37" fmla="*/ 276599 h 3667628"/>
              <a:gd name="connsiteX38" fmla="*/ 4348346 w 10539822"/>
              <a:gd name="connsiteY38" fmla="*/ 305782 h 3667628"/>
              <a:gd name="connsiteX39" fmla="*/ 4396984 w 10539822"/>
              <a:gd name="connsiteY39" fmla="*/ 373876 h 3667628"/>
              <a:gd name="connsiteX40" fmla="*/ 4416439 w 10539822"/>
              <a:gd name="connsiteY40" fmla="*/ 403059 h 3667628"/>
              <a:gd name="connsiteX41" fmla="*/ 4445622 w 10539822"/>
              <a:gd name="connsiteY41" fmla="*/ 412786 h 3667628"/>
              <a:gd name="connsiteX42" fmla="*/ 4513716 w 10539822"/>
              <a:gd name="connsiteY42" fmla="*/ 422514 h 3667628"/>
              <a:gd name="connsiteX43" fmla="*/ 4990371 w 10539822"/>
              <a:gd name="connsiteY43" fmla="*/ 432242 h 3667628"/>
              <a:gd name="connsiteX44" fmla="*/ 5184924 w 10539822"/>
              <a:gd name="connsiteY44" fmla="*/ 451697 h 3667628"/>
              <a:gd name="connsiteX45" fmla="*/ 5204380 w 10539822"/>
              <a:gd name="connsiteY45" fmla="*/ 471152 h 3667628"/>
              <a:gd name="connsiteX46" fmla="*/ 5233563 w 10539822"/>
              <a:gd name="connsiteY46" fmla="*/ 480880 h 3667628"/>
              <a:gd name="connsiteX47" fmla="*/ 5282201 w 10539822"/>
              <a:gd name="connsiteY47" fmla="*/ 548973 h 3667628"/>
              <a:gd name="connsiteX48" fmla="*/ 5330839 w 10539822"/>
              <a:gd name="connsiteY48" fmla="*/ 597612 h 3667628"/>
              <a:gd name="connsiteX49" fmla="*/ 5369750 w 10539822"/>
              <a:gd name="connsiteY49" fmla="*/ 646250 h 3667628"/>
              <a:gd name="connsiteX50" fmla="*/ 5398933 w 10539822"/>
              <a:gd name="connsiteY50" fmla="*/ 665705 h 3667628"/>
              <a:gd name="connsiteX51" fmla="*/ 5447571 w 10539822"/>
              <a:gd name="connsiteY51" fmla="*/ 714344 h 3667628"/>
              <a:gd name="connsiteX52" fmla="*/ 5486482 w 10539822"/>
              <a:gd name="connsiteY52" fmla="*/ 733799 h 3667628"/>
              <a:gd name="connsiteX53" fmla="*/ 5515665 w 10539822"/>
              <a:gd name="connsiteY53" fmla="*/ 743527 h 3667628"/>
              <a:gd name="connsiteX54" fmla="*/ 5632397 w 10539822"/>
              <a:gd name="connsiteY54" fmla="*/ 792165 h 3667628"/>
              <a:gd name="connsiteX55" fmla="*/ 5924226 w 10539822"/>
              <a:gd name="connsiteY55" fmla="*/ 811620 h 3667628"/>
              <a:gd name="connsiteX56" fmla="*/ 6050686 w 10539822"/>
              <a:gd name="connsiteY56" fmla="*/ 821348 h 3667628"/>
              <a:gd name="connsiteX57" fmla="*/ 6147963 w 10539822"/>
              <a:gd name="connsiteY57" fmla="*/ 850531 h 3667628"/>
              <a:gd name="connsiteX58" fmla="*/ 6264694 w 10539822"/>
              <a:gd name="connsiteY58" fmla="*/ 860259 h 3667628"/>
              <a:gd name="connsiteX59" fmla="*/ 6293877 w 10539822"/>
              <a:gd name="connsiteY59" fmla="*/ 869986 h 3667628"/>
              <a:gd name="connsiteX60" fmla="*/ 6410609 w 10539822"/>
              <a:gd name="connsiteY60" fmla="*/ 928352 h 3667628"/>
              <a:gd name="connsiteX61" fmla="*/ 6488431 w 10539822"/>
              <a:gd name="connsiteY61" fmla="*/ 938080 h 3667628"/>
              <a:gd name="connsiteX62" fmla="*/ 6537069 w 10539822"/>
              <a:gd name="connsiteY62" fmla="*/ 947808 h 3667628"/>
              <a:gd name="connsiteX63" fmla="*/ 6605163 w 10539822"/>
              <a:gd name="connsiteY63" fmla="*/ 967263 h 3667628"/>
              <a:gd name="connsiteX64" fmla="*/ 6663529 w 10539822"/>
              <a:gd name="connsiteY64" fmla="*/ 976991 h 3667628"/>
              <a:gd name="connsiteX65" fmla="*/ 6731622 w 10539822"/>
              <a:gd name="connsiteY65" fmla="*/ 996446 h 3667628"/>
              <a:gd name="connsiteX66" fmla="*/ 6828899 w 10539822"/>
              <a:gd name="connsiteY66" fmla="*/ 1015901 h 3667628"/>
              <a:gd name="connsiteX67" fmla="*/ 6858082 w 10539822"/>
              <a:gd name="connsiteY67" fmla="*/ 1025629 h 3667628"/>
              <a:gd name="connsiteX68" fmla="*/ 6935903 w 10539822"/>
              <a:gd name="connsiteY68" fmla="*/ 1045084 h 3667628"/>
              <a:gd name="connsiteX69" fmla="*/ 7023452 w 10539822"/>
              <a:gd name="connsiteY69" fmla="*/ 1093722 h 3667628"/>
              <a:gd name="connsiteX70" fmla="*/ 7072090 w 10539822"/>
              <a:gd name="connsiteY70" fmla="*/ 1122905 h 3667628"/>
              <a:gd name="connsiteX71" fmla="*/ 7256916 w 10539822"/>
              <a:gd name="connsiteY71" fmla="*/ 1132633 h 3667628"/>
              <a:gd name="connsiteX72" fmla="*/ 7383375 w 10539822"/>
              <a:gd name="connsiteY72" fmla="*/ 1142361 h 3667628"/>
              <a:gd name="connsiteX73" fmla="*/ 7422286 w 10539822"/>
              <a:gd name="connsiteY73" fmla="*/ 1152088 h 3667628"/>
              <a:gd name="connsiteX74" fmla="*/ 7480652 w 10539822"/>
              <a:gd name="connsiteY74" fmla="*/ 1161816 h 3667628"/>
              <a:gd name="connsiteX75" fmla="*/ 7539018 w 10539822"/>
              <a:gd name="connsiteY75" fmla="*/ 1181271 h 3667628"/>
              <a:gd name="connsiteX76" fmla="*/ 7577929 w 10539822"/>
              <a:gd name="connsiteY76" fmla="*/ 1190999 h 3667628"/>
              <a:gd name="connsiteX77" fmla="*/ 7616839 w 10539822"/>
              <a:gd name="connsiteY77" fmla="*/ 1210454 h 3667628"/>
              <a:gd name="connsiteX78" fmla="*/ 7723843 w 10539822"/>
              <a:gd name="connsiteY78" fmla="*/ 1229910 h 3667628"/>
              <a:gd name="connsiteX79" fmla="*/ 7753026 w 10539822"/>
              <a:gd name="connsiteY79" fmla="*/ 1239637 h 3667628"/>
              <a:gd name="connsiteX80" fmla="*/ 7772482 w 10539822"/>
              <a:gd name="connsiteY80" fmla="*/ 1268820 h 3667628"/>
              <a:gd name="connsiteX81" fmla="*/ 7840575 w 10539822"/>
              <a:gd name="connsiteY81" fmla="*/ 1298003 h 3667628"/>
              <a:gd name="connsiteX82" fmla="*/ 7869758 w 10539822"/>
              <a:gd name="connsiteY82" fmla="*/ 1327186 h 3667628"/>
              <a:gd name="connsiteX83" fmla="*/ 7928124 w 10539822"/>
              <a:gd name="connsiteY83" fmla="*/ 1346642 h 3667628"/>
              <a:gd name="connsiteX84" fmla="*/ 8035129 w 10539822"/>
              <a:gd name="connsiteY84" fmla="*/ 1395280 h 3667628"/>
              <a:gd name="connsiteX85" fmla="*/ 8112950 w 10539822"/>
              <a:gd name="connsiteY85" fmla="*/ 1424463 h 3667628"/>
              <a:gd name="connsiteX86" fmla="*/ 8142133 w 10539822"/>
              <a:gd name="connsiteY86" fmla="*/ 1453646 h 3667628"/>
              <a:gd name="connsiteX87" fmla="*/ 8190771 w 10539822"/>
              <a:gd name="connsiteY87" fmla="*/ 1473101 h 3667628"/>
              <a:gd name="connsiteX88" fmla="*/ 8229682 w 10539822"/>
              <a:gd name="connsiteY88" fmla="*/ 1492556 h 3667628"/>
              <a:gd name="connsiteX89" fmla="*/ 8258865 w 10539822"/>
              <a:gd name="connsiteY89" fmla="*/ 1512012 h 3667628"/>
              <a:gd name="connsiteX90" fmla="*/ 8288048 w 10539822"/>
              <a:gd name="connsiteY90" fmla="*/ 1550922 h 3667628"/>
              <a:gd name="connsiteX91" fmla="*/ 8326958 w 10539822"/>
              <a:gd name="connsiteY91" fmla="*/ 1560650 h 3667628"/>
              <a:gd name="connsiteX92" fmla="*/ 8346414 w 10539822"/>
              <a:gd name="connsiteY92" fmla="*/ 1580105 h 3667628"/>
              <a:gd name="connsiteX93" fmla="*/ 8414507 w 10539822"/>
              <a:gd name="connsiteY93" fmla="*/ 1619016 h 3667628"/>
              <a:gd name="connsiteX94" fmla="*/ 8443690 w 10539822"/>
              <a:gd name="connsiteY94" fmla="*/ 1638471 h 3667628"/>
              <a:gd name="connsiteX95" fmla="*/ 8482601 w 10539822"/>
              <a:gd name="connsiteY95" fmla="*/ 1687110 h 3667628"/>
              <a:gd name="connsiteX96" fmla="*/ 8511784 w 10539822"/>
              <a:gd name="connsiteY96" fmla="*/ 1706565 h 3667628"/>
              <a:gd name="connsiteX97" fmla="*/ 8570150 w 10539822"/>
              <a:gd name="connsiteY97" fmla="*/ 1755203 h 3667628"/>
              <a:gd name="connsiteX98" fmla="*/ 8599333 w 10539822"/>
              <a:gd name="connsiteY98" fmla="*/ 1764931 h 3667628"/>
              <a:gd name="connsiteX99" fmla="*/ 8628516 w 10539822"/>
              <a:gd name="connsiteY99" fmla="*/ 1784386 h 3667628"/>
              <a:gd name="connsiteX100" fmla="*/ 8686882 w 10539822"/>
              <a:gd name="connsiteY100" fmla="*/ 1803842 h 3667628"/>
              <a:gd name="connsiteX101" fmla="*/ 8716065 w 10539822"/>
              <a:gd name="connsiteY101" fmla="*/ 1823297 h 3667628"/>
              <a:gd name="connsiteX102" fmla="*/ 8774431 w 10539822"/>
              <a:gd name="connsiteY102" fmla="*/ 1842752 h 3667628"/>
              <a:gd name="connsiteX103" fmla="*/ 8881435 w 10539822"/>
              <a:gd name="connsiteY103" fmla="*/ 1891391 h 3667628"/>
              <a:gd name="connsiteX104" fmla="*/ 8920346 w 10539822"/>
              <a:gd name="connsiteY104" fmla="*/ 1910846 h 3667628"/>
              <a:gd name="connsiteX105" fmla="*/ 8988439 w 10539822"/>
              <a:gd name="connsiteY105" fmla="*/ 1949756 h 3667628"/>
              <a:gd name="connsiteX106" fmla="*/ 9007894 w 10539822"/>
              <a:gd name="connsiteY106" fmla="*/ 1969212 h 3667628"/>
              <a:gd name="connsiteX107" fmla="*/ 9075988 w 10539822"/>
              <a:gd name="connsiteY107" fmla="*/ 1998395 h 3667628"/>
              <a:gd name="connsiteX108" fmla="*/ 9105171 w 10539822"/>
              <a:gd name="connsiteY108" fmla="*/ 2017850 h 3667628"/>
              <a:gd name="connsiteX109" fmla="*/ 9144082 w 10539822"/>
              <a:gd name="connsiteY109" fmla="*/ 2037305 h 3667628"/>
              <a:gd name="connsiteX110" fmla="*/ 9192720 w 10539822"/>
              <a:gd name="connsiteY110" fmla="*/ 2066488 h 3667628"/>
              <a:gd name="connsiteX111" fmla="*/ 9241358 w 10539822"/>
              <a:gd name="connsiteY111" fmla="*/ 2115127 h 3667628"/>
              <a:gd name="connsiteX112" fmla="*/ 9270541 w 10539822"/>
              <a:gd name="connsiteY112" fmla="*/ 2144310 h 3667628"/>
              <a:gd name="connsiteX113" fmla="*/ 9289997 w 10539822"/>
              <a:gd name="connsiteY113" fmla="*/ 2163765 h 3667628"/>
              <a:gd name="connsiteX114" fmla="*/ 9338635 w 10539822"/>
              <a:gd name="connsiteY114" fmla="*/ 2202676 h 3667628"/>
              <a:gd name="connsiteX115" fmla="*/ 9367818 w 10539822"/>
              <a:gd name="connsiteY115" fmla="*/ 2222131 h 3667628"/>
              <a:gd name="connsiteX116" fmla="*/ 9426184 w 10539822"/>
              <a:gd name="connsiteY116" fmla="*/ 2290225 h 3667628"/>
              <a:gd name="connsiteX117" fmla="*/ 9494277 w 10539822"/>
              <a:gd name="connsiteY117" fmla="*/ 2348591 h 3667628"/>
              <a:gd name="connsiteX118" fmla="*/ 9562371 w 10539822"/>
              <a:gd name="connsiteY118" fmla="*/ 2397229 h 3667628"/>
              <a:gd name="connsiteX119" fmla="*/ 9581826 w 10539822"/>
              <a:gd name="connsiteY119" fmla="*/ 2426412 h 3667628"/>
              <a:gd name="connsiteX120" fmla="*/ 9601282 w 10539822"/>
              <a:gd name="connsiteY120" fmla="*/ 2445867 h 3667628"/>
              <a:gd name="connsiteX121" fmla="*/ 9611009 w 10539822"/>
              <a:gd name="connsiteY121" fmla="*/ 2475050 h 3667628"/>
              <a:gd name="connsiteX122" fmla="*/ 9679103 w 10539822"/>
              <a:gd name="connsiteY122" fmla="*/ 2533416 h 3667628"/>
              <a:gd name="connsiteX123" fmla="*/ 9708286 w 10539822"/>
              <a:gd name="connsiteY123" fmla="*/ 2543144 h 3667628"/>
              <a:gd name="connsiteX124" fmla="*/ 9766652 w 10539822"/>
              <a:gd name="connsiteY124" fmla="*/ 2591782 h 3667628"/>
              <a:gd name="connsiteX125" fmla="*/ 9825018 w 10539822"/>
              <a:gd name="connsiteY125" fmla="*/ 2630693 h 3667628"/>
              <a:gd name="connsiteX126" fmla="*/ 9863929 w 10539822"/>
              <a:gd name="connsiteY126" fmla="*/ 2650148 h 3667628"/>
              <a:gd name="connsiteX127" fmla="*/ 10531817 w 10539822"/>
              <a:gd name="connsiteY127" fmla="*/ 3062898 h 3667628"/>
              <a:gd name="connsiteX128" fmla="*/ 10539822 w 10539822"/>
              <a:gd name="connsiteY128" fmla="*/ 3667628 h 3667628"/>
              <a:gd name="connsiteX0" fmla="*/ 0 w 10902986"/>
              <a:gd name="connsiteY0" fmla="*/ 165068 h 3667792"/>
              <a:gd name="connsiteX1" fmla="*/ 365637 w 10902986"/>
              <a:gd name="connsiteY1" fmla="*/ 31208 h 3667792"/>
              <a:gd name="connsiteX2" fmla="*/ 1328957 w 10902986"/>
              <a:gd name="connsiteY2" fmla="*/ 247 h 3667792"/>
              <a:gd name="connsiteX3" fmla="*/ 1754301 w 10902986"/>
              <a:gd name="connsiteY3" fmla="*/ 14116 h 3667792"/>
              <a:gd name="connsiteX4" fmla="*/ 1812667 w 10902986"/>
              <a:gd name="connsiteY4" fmla="*/ 43299 h 3667792"/>
              <a:gd name="connsiteX5" fmla="*/ 1851578 w 10902986"/>
              <a:gd name="connsiteY5" fmla="*/ 82210 h 3667792"/>
              <a:gd name="connsiteX6" fmla="*/ 1890488 w 10902986"/>
              <a:gd name="connsiteY6" fmla="*/ 101665 h 3667792"/>
              <a:gd name="connsiteX7" fmla="*/ 1919671 w 10902986"/>
              <a:gd name="connsiteY7" fmla="*/ 121120 h 3667792"/>
              <a:gd name="connsiteX8" fmla="*/ 1948854 w 10902986"/>
              <a:gd name="connsiteY8" fmla="*/ 130848 h 3667792"/>
              <a:gd name="connsiteX9" fmla="*/ 1968310 w 10902986"/>
              <a:gd name="connsiteY9" fmla="*/ 150303 h 3667792"/>
              <a:gd name="connsiteX10" fmla="*/ 2123952 w 10902986"/>
              <a:gd name="connsiteY10" fmla="*/ 169759 h 3667792"/>
              <a:gd name="connsiteX11" fmla="*/ 2435237 w 10902986"/>
              <a:gd name="connsiteY11" fmla="*/ 169759 h 3667792"/>
              <a:gd name="connsiteX12" fmla="*/ 2610335 w 10902986"/>
              <a:gd name="connsiteY12" fmla="*/ 160031 h 3667792"/>
              <a:gd name="connsiteX13" fmla="*/ 2658973 w 10902986"/>
              <a:gd name="connsiteY13" fmla="*/ 150303 h 3667792"/>
              <a:gd name="connsiteX14" fmla="*/ 3184267 w 10902986"/>
              <a:gd name="connsiteY14" fmla="*/ 169759 h 3667792"/>
              <a:gd name="connsiteX15" fmla="*/ 3213450 w 10902986"/>
              <a:gd name="connsiteY15" fmla="*/ 179486 h 3667792"/>
              <a:gd name="connsiteX16" fmla="*/ 3252361 w 10902986"/>
              <a:gd name="connsiteY16" fmla="*/ 218397 h 3667792"/>
              <a:gd name="connsiteX17" fmla="*/ 3310727 w 10902986"/>
              <a:gd name="connsiteY17" fmla="*/ 237852 h 3667792"/>
              <a:gd name="connsiteX18" fmla="*/ 3359365 w 10902986"/>
              <a:gd name="connsiteY18" fmla="*/ 267035 h 3667792"/>
              <a:gd name="connsiteX19" fmla="*/ 3378820 w 10902986"/>
              <a:gd name="connsiteY19" fmla="*/ 286491 h 3667792"/>
              <a:gd name="connsiteX20" fmla="*/ 3437186 w 10902986"/>
              <a:gd name="connsiteY20" fmla="*/ 305946 h 3667792"/>
              <a:gd name="connsiteX21" fmla="*/ 3466369 w 10902986"/>
              <a:gd name="connsiteY21" fmla="*/ 315674 h 3667792"/>
              <a:gd name="connsiteX22" fmla="*/ 3622012 w 10902986"/>
              <a:gd name="connsiteY22" fmla="*/ 335129 h 3667792"/>
              <a:gd name="connsiteX23" fmla="*/ 3855476 w 10902986"/>
              <a:gd name="connsiteY23" fmla="*/ 325401 h 3667792"/>
              <a:gd name="connsiteX24" fmla="*/ 3884658 w 10902986"/>
              <a:gd name="connsiteY24" fmla="*/ 305946 h 3667792"/>
              <a:gd name="connsiteX25" fmla="*/ 3981935 w 10902986"/>
              <a:gd name="connsiteY25" fmla="*/ 286491 h 3667792"/>
              <a:gd name="connsiteX26" fmla="*/ 4011118 w 10902986"/>
              <a:gd name="connsiteY26" fmla="*/ 276763 h 3667792"/>
              <a:gd name="connsiteX27" fmla="*/ 4050029 w 10902986"/>
              <a:gd name="connsiteY27" fmla="*/ 267035 h 3667792"/>
              <a:gd name="connsiteX28" fmla="*/ 4079212 w 10902986"/>
              <a:gd name="connsiteY28" fmla="*/ 247580 h 3667792"/>
              <a:gd name="connsiteX29" fmla="*/ 4147305 w 10902986"/>
              <a:gd name="connsiteY29" fmla="*/ 218397 h 3667792"/>
              <a:gd name="connsiteX30" fmla="*/ 4166761 w 10902986"/>
              <a:gd name="connsiteY30" fmla="*/ 198942 h 3667792"/>
              <a:gd name="connsiteX31" fmla="*/ 4225127 w 10902986"/>
              <a:gd name="connsiteY31" fmla="*/ 179486 h 3667792"/>
              <a:gd name="connsiteX32" fmla="*/ 4516956 w 10902986"/>
              <a:gd name="connsiteY32" fmla="*/ 189214 h 3667792"/>
              <a:gd name="connsiteX33" fmla="*/ 4594778 w 10902986"/>
              <a:gd name="connsiteY33" fmla="*/ 208669 h 3667792"/>
              <a:gd name="connsiteX34" fmla="*/ 4633688 w 10902986"/>
              <a:gd name="connsiteY34" fmla="*/ 218397 h 3667792"/>
              <a:gd name="connsiteX35" fmla="*/ 4653144 w 10902986"/>
              <a:gd name="connsiteY35" fmla="*/ 237852 h 3667792"/>
              <a:gd name="connsiteX36" fmla="*/ 4682327 w 10902986"/>
              <a:gd name="connsiteY36" fmla="*/ 247580 h 3667792"/>
              <a:gd name="connsiteX37" fmla="*/ 4692054 w 10902986"/>
              <a:gd name="connsiteY37" fmla="*/ 276763 h 3667792"/>
              <a:gd name="connsiteX38" fmla="*/ 4711510 w 10902986"/>
              <a:gd name="connsiteY38" fmla="*/ 305946 h 3667792"/>
              <a:gd name="connsiteX39" fmla="*/ 4760148 w 10902986"/>
              <a:gd name="connsiteY39" fmla="*/ 374040 h 3667792"/>
              <a:gd name="connsiteX40" fmla="*/ 4779603 w 10902986"/>
              <a:gd name="connsiteY40" fmla="*/ 403223 h 3667792"/>
              <a:gd name="connsiteX41" fmla="*/ 4808786 w 10902986"/>
              <a:gd name="connsiteY41" fmla="*/ 412950 h 3667792"/>
              <a:gd name="connsiteX42" fmla="*/ 4876880 w 10902986"/>
              <a:gd name="connsiteY42" fmla="*/ 422678 h 3667792"/>
              <a:gd name="connsiteX43" fmla="*/ 5353535 w 10902986"/>
              <a:gd name="connsiteY43" fmla="*/ 432406 h 3667792"/>
              <a:gd name="connsiteX44" fmla="*/ 5548088 w 10902986"/>
              <a:gd name="connsiteY44" fmla="*/ 451861 h 3667792"/>
              <a:gd name="connsiteX45" fmla="*/ 5567544 w 10902986"/>
              <a:gd name="connsiteY45" fmla="*/ 471316 h 3667792"/>
              <a:gd name="connsiteX46" fmla="*/ 5596727 w 10902986"/>
              <a:gd name="connsiteY46" fmla="*/ 481044 h 3667792"/>
              <a:gd name="connsiteX47" fmla="*/ 5645365 w 10902986"/>
              <a:gd name="connsiteY47" fmla="*/ 549137 h 3667792"/>
              <a:gd name="connsiteX48" fmla="*/ 5694003 w 10902986"/>
              <a:gd name="connsiteY48" fmla="*/ 597776 h 3667792"/>
              <a:gd name="connsiteX49" fmla="*/ 5732914 w 10902986"/>
              <a:gd name="connsiteY49" fmla="*/ 646414 h 3667792"/>
              <a:gd name="connsiteX50" fmla="*/ 5762097 w 10902986"/>
              <a:gd name="connsiteY50" fmla="*/ 665869 h 3667792"/>
              <a:gd name="connsiteX51" fmla="*/ 5810735 w 10902986"/>
              <a:gd name="connsiteY51" fmla="*/ 714508 h 3667792"/>
              <a:gd name="connsiteX52" fmla="*/ 5849646 w 10902986"/>
              <a:gd name="connsiteY52" fmla="*/ 733963 h 3667792"/>
              <a:gd name="connsiteX53" fmla="*/ 5878829 w 10902986"/>
              <a:gd name="connsiteY53" fmla="*/ 743691 h 3667792"/>
              <a:gd name="connsiteX54" fmla="*/ 5995561 w 10902986"/>
              <a:gd name="connsiteY54" fmla="*/ 792329 h 3667792"/>
              <a:gd name="connsiteX55" fmla="*/ 6287390 w 10902986"/>
              <a:gd name="connsiteY55" fmla="*/ 811784 h 3667792"/>
              <a:gd name="connsiteX56" fmla="*/ 6413850 w 10902986"/>
              <a:gd name="connsiteY56" fmla="*/ 821512 h 3667792"/>
              <a:gd name="connsiteX57" fmla="*/ 6511127 w 10902986"/>
              <a:gd name="connsiteY57" fmla="*/ 850695 h 3667792"/>
              <a:gd name="connsiteX58" fmla="*/ 6627858 w 10902986"/>
              <a:gd name="connsiteY58" fmla="*/ 860423 h 3667792"/>
              <a:gd name="connsiteX59" fmla="*/ 6657041 w 10902986"/>
              <a:gd name="connsiteY59" fmla="*/ 870150 h 3667792"/>
              <a:gd name="connsiteX60" fmla="*/ 6773773 w 10902986"/>
              <a:gd name="connsiteY60" fmla="*/ 928516 h 3667792"/>
              <a:gd name="connsiteX61" fmla="*/ 6851595 w 10902986"/>
              <a:gd name="connsiteY61" fmla="*/ 938244 h 3667792"/>
              <a:gd name="connsiteX62" fmla="*/ 6900233 w 10902986"/>
              <a:gd name="connsiteY62" fmla="*/ 947972 h 3667792"/>
              <a:gd name="connsiteX63" fmla="*/ 6968327 w 10902986"/>
              <a:gd name="connsiteY63" fmla="*/ 967427 h 3667792"/>
              <a:gd name="connsiteX64" fmla="*/ 7026693 w 10902986"/>
              <a:gd name="connsiteY64" fmla="*/ 977155 h 3667792"/>
              <a:gd name="connsiteX65" fmla="*/ 7094786 w 10902986"/>
              <a:gd name="connsiteY65" fmla="*/ 996610 h 3667792"/>
              <a:gd name="connsiteX66" fmla="*/ 7192063 w 10902986"/>
              <a:gd name="connsiteY66" fmla="*/ 1016065 h 3667792"/>
              <a:gd name="connsiteX67" fmla="*/ 7221246 w 10902986"/>
              <a:gd name="connsiteY67" fmla="*/ 1025793 h 3667792"/>
              <a:gd name="connsiteX68" fmla="*/ 7299067 w 10902986"/>
              <a:gd name="connsiteY68" fmla="*/ 1045248 h 3667792"/>
              <a:gd name="connsiteX69" fmla="*/ 7386616 w 10902986"/>
              <a:gd name="connsiteY69" fmla="*/ 1093886 h 3667792"/>
              <a:gd name="connsiteX70" fmla="*/ 7435254 w 10902986"/>
              <a:gd name="connsiteY70" fmla="*/ 1123069 h 3667792"/>
              <a:gd name="connsiteX71" fmla="*/ 7620080 w 10902986"/>
              <a:gd name="connsiteY71" fmla="*/ 1132797 h 3667792"/>
              <a:gd name="connsiteX72" fmla="*/ 7746539 w 10902986"/>
              <a:gd name="connsiteY72" fmla="*/ 1142525 h 3667792"/>
              <a:gd name="connsiteX73" fmla="*/ 7785450 w 10902986"/>
              <a:gd name="connsiteY73" fmla="*/ 1152252 h 3667792"/>
              <a:gd name="connsiteX74" fmla="*/ 7843816 w 10902986"/>
              <a:gd name="connsiteY74" fmla="*/ 1161980 h 3667792"/>
              <a:gd name="connsiteX75" fmla="*/ 7902182 w 10902986"/>
              <a:gd name="connsiteY75" fmla="*/ 1181435 h 3667792"/>
              <a:gd name="connsiteX76" fmla="*/ 7941093 w 10902986"/>
              <a:gd name="connsiteY76" fmla="*/ 1191163 h 3667792"/>
              <a:gd name="connsiteX77" fmla="*/ 7980003 w 10902986"/>
              <a:gd name="connsiteY77" fmla="*/ 1210618 h 3667792"/>
              <a:gd name="connsiteX78" fmla="*/ 8087007 w 10902986"/>
              <a:gd name="connsiteY78" fmla="*/ 1230074 h 3667792"/>
              <a:gd name="connsiteX79" fmla="*/ 8116190 w 10902986"/>
              <a:gd name="connsiteY79" fmla="*/ 1239801 h 3667792"/>
              <a:gd name="connsiteX80" fmla="*/ 8135646 w 10902986"/>
              <a:gd name="connsiteY80" fmla="*/ 1268984 h 3667792"/>
              <a:gd name="connsiteX81" fmla="*/ 8203739 w 10902986"/>
              <a:gd name="connsiteY81" fmla="*/ 1298167 h 3667792"/>
              <a:gd name="connsiteX82" fmla="*/ 8232922 w 10902986"/>
              <a:gd name="connsiteY82" fmla="*/ 1327350 h 3667792"/>
              <a:gd name="connsiteX83" fmla="*/ 8291288 w 10902986"/>
              <a:gd name="connsiteY83" fmla="*/ 1346806 h 3667792"/>
              <a:gd name="connsiteX84" fmla="*/ 8398293 w 10902986"/>
              <a:gd name="connsiteY84" fmla="*/ 1395444 h 3667792"/>
              <a:gd name="connsiteX85" fmla="*/ 8476114 w 10902986"/>
              <a:gd name="connsiteY85" fmla="*/ 1424627 h 3667792"/>
              <a:gd name="connsiteX86" fmla="*/ 8505297 w 10902986"/>
              <a:gd name="connsiteY86" fmla="*/ 1453810 h 3667792"/>
              <a:gd name="connsiteX87" fmla="*/ 8553935 w 10902986"/>
              <a:gd name="connsiteY87" fmla="*/ 1473265 h 3667792"/>
              <a:gd name="connsiteX88" fmla="*/ 8592846 w 10902986"/>
              <a:gd name="connsiteY88" fmla="*/ 1492720 h 3667792"/>
              <a:gd name="connsiteX89" fmla="*/ 8622029 w 10902986"/>
              <a:gd name="connsiteY89" fmla="*/ 1512176 h 3667792"/>
              <a:gd name="connsiteX90" fmla="*/ 8651212 w 10902986"/>
              <a:gd name="connsiteY90" fmla="*/ 1551086 h 3667792"/>
              <a:gd name="connsiteX91" fmla="*/ 8690122 w 10902986"/>
              <a:gd name="connsiteY91" fmla="*/ 1560814 h 3667792"/>
              <a:gd name="connsiteX92" fmla="*/ 8709578 w 10902986"/>
              <a:gd name="connsiteY92" fmla="*/ 1580269 h 3667792"/>
              <a:gd name="connsiteX93" fmla="*/ 8777671 w 10902986"/>
              <a:gd name="connsiteY93" fmla="*/ 1619180 h 3667792"/>
              <a:gd name="connsiteX94" fmla="*/ 8806854 w 10902986"/>
              <a:gd name="connsiteY94" fmla="*/ 1638635 h 3667792"/>
              <a:gd name="connsiteX95" fmla="*/ 8845765 w 10902986"/>
              <a:gd name="connsiteY95" fmla="*/ 1687274 h 3667792"/>
              <a:gd name="connsiteX96" fmla="*/ 8874948 w 10902986"/>
              <a:gd name="connsiteY96" fmla="*/ 1706729 h 3667792"/>
              <a:gd name="connsiteX97" fmla="*/ 8933314 w 10902986"/>
              <a:gd name="connsiteY97" fmla="*/ 1755367 h 3667792"/>
              <a:gd name="connsiteX98" fmla="*/ 8962497 w 10902986"/>
              <a:gd name="connsiteY98" fmla="*/ 1765095 h 3667792"/>
              <a:gd name="connsiteX99" fmla="*/ 8991680 w 10902986"/>
              <a:gd name="connsiteY99" fmla="*/ 1784550 h 3667792"/>
              <a:gd name="connsiteX100" fmla="*/ 9050046 w 10902986"/>
              <a:gd name="connsiteY100" fmla="*/ 1804006 h 3667792"/>
              <a:gd name="connsiteX101" fmla="*/ 9079229 w 10902986"/>
              <a:gd name="connsiteY101" fmla="*/ 1823461 h 3667792"/>
              <a:gd name="connsiteX102" fmla="*/ 9137595 w 10902986"/>
              <a:gd name="connsiteY102" fmla="*/ 1842916 h 3667792"/>
              <a:gd name="connsiteX103" fmla="*/ 9244599 w 10902986"/>
              <a:gd name="connsiteY103" fmla="*/ 1891555 h 3667792"/>
              <a:gd name="connsiteX104" fmla="*/ 9283510 w 10902986"/>
              <a:gd name="connsiteY104" fmla="*/ 1911010 h 3667792"/>
              <a:gd name="connsiteX105" fmla="*/ 9351603 w 10902986"/>
              <a:gd name="connsiteY105" fmla="*/ 1949920 h 3667792"/>
              <a:gd name="connsiteX106" fmla="*/ 9371058 w 10902986"/>
              <a:gd name="connsiteY106" fmla="*/ 1969376 h 3667792"/>
              <a:gd name="connsiteX107" fmla="*/ 9439152 w 10902986"/>
              <a:gd name="connsiteY107" fmla="*/ 1998559 h 3667792"/>
              <a:gd name="connsiteX108" fmla="*/ 9468335 w 10902986"/>
              <a:gd name="connsiteY108" fmla="*/ 2018014 h 3667792"/>
              <a:gd name="connsiteX109" fmla="*/ 9507246 w 10902986"/>
              <a:gd name="connsiteY109" fmla="*/ 2037469 h 3667792"/>
              <a:gd name="connsiteX110" fmla="*/ 9555884 w 10902986"/>
              <a:gd name="connsiteY110" fmla="*/ 2066652 h 3667792"/>
              <a:gd name="connsiteX111" fmla="*/ 9604522 w 10902986"/>
              <a:gd name="connsiteY111" fmla="*/ 2115291 h 3667792"/>
              <a:gd name="connsiteX112" fmla="*/ 9633705 w 10902986"/>
              <a:gd name="connsiteY112" fmla="*/ 2144474 h 3667792"/>
              <a:gd name="connsiteX113" fmla="*/ 9653161 w 10902986"/>
              <a:gd name="connsiteY113" fmla="*/ 2163929 h 3667792"/>
              <a:gd name="connsiteX114" fmla="*/ 9701799 w 10902986"/>
              <a:gd name="connsiteY114" fmla="*/ 2202840 h 3667792"/>
              <a:gd name="connsiteX115" fmla="*/ 9730982 w 10902986"/>
              <a:gd name="connsiteY115" fmla="*/ 2222295 h 3667792"/>
              <a:gd name="connsiteX116" fmla="*/ 9789348 w 10902986"/>
              <a:gd name="connsiteY116" fmla="*/ 2290389 h 3667792"/>
              <a:gd name="connsiteX117" fmla="*/ 9857441 w 10902986"/>
              <a:gd name="connsiteY117" fmla="*/ 2348755 h 3667792"/>
              <a:gd name="connsiteX118" fmla="*/ 9925535 w 10902986"/>
              <a:gd name="connsiteY118" fmla="*/ 2397393 h 3667792"/>
              <a:gd name="connsiteX119" fmla="*/ 9944990 w 10902986"/>
              <a:gd name="connsiteY119" fmla="*/ 2426576 h 3667792"/>
              <a:gd name="connsiteX120" fmla="*/ 9964446 w 10902986"/>
              <a:gd name="connsiteY120" fmla="*/ 2446031 h 3667792"/>
              <a:gd name="connsiteX121" fmla="*/ 9974173 w 10902986"/>
              <a:gd name="connsiteY121" fmla="*/ 2475214 h 3667792"/>
              <a:gd name="connsiteX122" fmla="*/ 10042267 w 10902986"/>
              <a:gd name="connsiteY122" fmla="*/ 2533580 h 3667792"/>
              <a:gd name="connsiteX123" fmla="*/ 10071450 w 10902986"/>
              <a:gd name="connsiteY123" fmla="*/ 2543308 h 3667792"/>
              <a:gd name="connsiteX124" fmla="*/ 10129816 w 10902986"/>
              <a:gd name="connsiteY124" fmla="*/ 2591946 h 3667792"/>
              <a:gd name="connsiteX125" fmla="*/ 10188182 w 10902986"/>
              <a:gd name="connsiteY125" fmla="*/ 2630857 h 3667792"/>
              <a:gd name="connsiteX126" fmla="*/ 10227093 w 10902986"/>
              <a:gd name="connsiteY126" fmla="*/ 2650312 h 3667792"/>
              <a:gd name="connsiteX127" fmla="*/ 10894981 w 10902986"/>
              <a:gd name="connsiteY127" fmla="*/ 3063062 h 3667792"/>
              <a:gd name="connsiteX128" fmla="*/ 10902986 w 10902986"/>
              <a:gd name="connsiteY128" fmla="*/ 3667792 h 3667792"/>
              <a:gd name="connsiteX0" fmla="*/ 0 w 11729983"/>
              <a:gd name="connsiteY0" fmla="*/ 75949 h 3667545"/>
              <a:gd name="connsiteX1" fmla="*/ 1192634 w 11729983"/>
              <a:gd name="connsiteY1" fmla="*/ 30961 h 3667545"/>
              <a:gd name="connsiteX2" fmla="*/ 2155954 w 11729983"/>
              <a:gd name="connsiteY2" fmla="*/ 0 h 3667545"/>
              <a:gd name="connsiteX3" fmla="*/ 2581298 w 11729983"/>
              <a:gd name="connsiteY3" fmla="*/ 13869 h 3667545"/>
              <a:gd name="connsiteX4" fmla="*/ 2639664 w 11729983"/>
              <a:gd name="connsiteY4" fmla="*/ 43052 h 3667545"/>
              <a:gd name="connsiteX5" fmla="*/ 2678575 w 11729983"/>
              <a:gd name="connsiteY5" fmla="*/ 81963 h 3667545"/>
              <a:gd name="connsiteX6" fmla="*/ 2717485 w 11729983"/>
              <a:gd name="connsiteY6" fmla="*/ 101418 h 3667545"/>
              <a:gd name="connsiteX7" fmla="*/ 2746668 w 11729983"/>
              <a:gd name="connsiteY7" fmla="*/ 120873 h 3667545"/>
              <a:gd name="connsiteX8" fmla="*/ 2775851 w 11729983"/>
              <a:gd name="connsiteY8" fmla="*/ 130601 h 3667545"/>
              <a:gd name="connsiteX9" fmla="*/ 2795307 w 11729983"/>
              <a:gd name="connsiteY9" fmla="*/ 150056 h 3667545"/>
              <a:gd name="connsiteX10" fmla="*/ 2950949 w 11729983"/>
              <a:gd name="connsiteY10" fmla="*/ 169512 h 3667545"/>
              <a:gd name="connsiteX11" fmla="*/ 3262234 w 11729983"/>
              <a:gd name="connsiteY11" fmla="*/ 169512 h 3667545"/>
              <a:gd name="connsiteX12" fmla="*/ 3437332 w 11729983"/>
              <a:gd name="connsiteY12" fmla="*/ 159784 h 3667545"/>
              <a:gd name="connsiteX13" fmla="*/ 3485970 w 11729983"/>
              <a:gd name="connsiteY13" fmla="*/ 150056 h 3667545"/>
              <a:gd name="connsiteX14" fmla="*/ 4011264 w 11729983"/>
              <a:gd name="connsiteY14" fmla="*/ 169512 h 3667545"/>
              <a:gd name="connsiteX15" fmla="*/ 4040447 w 11729983"/>
              <a:gd name="connsiteY15" fmla="*/ 179239 h 3667545"/>
              <a:gd name="connsiteX16" fmla="*/ 4079358 w 11729983"/>
              <a:gd name="connsiteY16" fmla="*/ 218150 h 3667545"/>
              <a:gd name="connsiteX17" fmla="*/ 4137724 w 11729983"/>
              <a:gd name="connsiteY17" fmla="*/ 237605 h 3667545"/>
              <a:gd name="connsiteX18" fmla="*/ 4186362 w 11729983"/>
              <a:gd name="connsiteY18" fmla="*/ 266788 h 3667545"/>
              <a:gd name="connsiteX19" fmla="*/ 4205817 w 11729983"/>
              <a:gd name="connsiteY19" fmla="*/ 286244 h 3667545"/>
              <a:gd name="connsiteX20" fmla="*/ 4264183 w 11729983"/>
              <a:gd name="connsiteY20" fmla="*/ 305699 h 3667545"/>
              <a:gd name="connsiteX21" fmla="*/ 4293366 w 11729983"/>
              <a:gd name="connsiteY21" fmla="*/ 315427 h 3667545"/>
              <a:gd name="connsiteX22" fmla="*/ 4449009 w 11729983"/>
              <a:gd name="connsiteY22" fmla="*/ 334882 h 3667545"/>
              <a:gd name="connsiteX23" fmla="*/ 4682473 w 11729983"/>
              <a:gd name="connsiteY23" fmla="*/ 325154 h 3667545"/>
              <a:gd name="connsiteX24" fmla="*/ 4711655 w 11729983"/>
              <a:gd name="connsiteY24" fmla="*/ 305699 h 3667545"/>
              <a:gd name="connsiteX25" fmla="*/ 4808932 w 11729983"/>
              <a:gd name="connsiteY25" fmla="*/ 286244 h 3667545"/>
              <a:gd name="connsiteX26" fmla="*/ 4838115 w 11729983"/>
              <a:gd name="connsiteY26" fmla="*/ 276516 h 3667545"/>
              <a:gd name="connsiteX27" fmla="*/ 4877026 w 11729983"/>
              <a:gd name="connsiteY27" fmla="*/ 266788 h 3667545"/>
              <a:gd name="connsiteX28" fmla="*/ 4906209 w 11729983"/>
              <a:gd name="connsiteY28" fmla="*/ 247333 h 3667545"/>
              <a:gd name="connsiteX29" fmla="*/ 4974302 w 11729983"/>
              <a:gd name="connsiteY29" fmla="*/ 218150 h 3667545"/>
              <a:gd name="connsiteX30" fmla="*/ 4993758 w 11729983"/>
              <a:gd name="connsiteY30" fmla="*/ 198695 h 3667545"/>
              <a:gd name="connsiteX31" fmla="*/ 5052124 w 11729983"/>
              <a:gd name="connsiteY31" fmla="*/ 179239 h 3667545"/>
              <a:gd name="connsiteX32" fmla="*/ 5343953 w 11729983"/>
              <a:gd name="connsiteY32" fmla="*/ 188967 h 3667545"/>
              <a:gd name="connsiteX33" fmla="*/ 5421775 w 11729983"/>
              <a:gd name="connsiteY33" fmla="*/ 208422 h 3667545"/>
              <a:gd name="connsiteX34" fmla="*/ 5460685 w 11729983"/>
              <a:gd name="connsiteY34" fmla="*/ 218150 h 3667545"/>
              <a:gd name="connsiteX35" fmla="*/ 5480141 w 11729983"/>
              <a:gd name="connsiteY35" fmla="*/ 237605 h 3667545"/>
              <a:gd name="connsiteX36" fmla="*/ 5509324 w 11729983"/>
              <a:gd name="connsiteY36" fmla="*/ 247333 h 3667545"/>
              <a:gd name="connsiteX37" fmla="*/ 5519051 w 11729983"/>
              <a:gd name="connsiteY37" fmla="*/ 276516 h 3667545"/>
              <a:gd name="connsiteX38" fmla="*/ 5538507 w 11729983"/>
              <a:gd name="connsiteY38" fmla="*/ 305699 h 3667545"/>
              <a:gd name="connsiteX39" fmla="*/ 5587145 w 11729983"/>
              <a:gd name="connsiteY39" fmla="*/ 373793 h 3667545"/>
              <a:gd name="connsiteX40" fmla="*/ 5606600 w 11729983"/>
              <a:gd name="connsiteY40" fmla="*/ 402976 h 3667545"/>
              <a:gd name="connsiteX41" fmla="*/ 5635783 w 11729983"/>
              <a:gd name="connsiteY41" fmla="*/ 412703 h 3667545"/>
              <a:gd name="connsiteX42" fmla="*/ 5703877 w 11729983"/>
              <a:gd name="connsiteY42" fmla="*/ 422431 h 3667545"/>
              <a:gd name="connsiteX43" fmla="*/ 6180532 w 11729983"/>
              <a:gd name="connsiteY43" fmla="*/ 432159 h 3667545"/>
              <a:gd name="connsiteX44" fmla="*/ 6375085 w 11729983"/>
              <a:gd name="connsiteY44" fmla="*/ 451614 h 3667545"/>
              <a:gd name="connsiteX45" fmla="*/ 6394541 w 11729983"/>
              <a:gd name="connsiteY45" fmla="*/ 471069 h 3667545"/>
              <a:gd name="connsiteX46" fmla="*/ 6423724 w 11729983"/>
              <a:gd name="connsiteY46" fmla="*/ 480797 h 3667545"/>
              <a:gd name="connsiteX47" fmla="*/ 6472362 w 11729983"/>
              <a:gd name="connsiteY47" fmla="*/ 548890 h 3667545"/>
              <a:gd name="connsiteX48" fmla="*/ 6521000 w 11729983"/>
              <a:gd name="connsiteY48" fmla="*/ 597529 h 3667545"/>
              <a:gd name="connsiteX49" fmla="*/ 6559911 w 11729983"/>
              <a:gd name="connsiteY49" fmla="*/ 646167 h 3667545"/>
              <a:gd name="connsiteX50" fmla="*/ 6589094 w 11729983"/>
              <a:gd name="connsiteY50" fmla="*/ 665622 h 3667545"/>
              <a:gd name="connsiteX51" fmla="*/ 6637732 w 11729983"/>
              <a:gd name="connsiteY51" fmla="*/ 714261 h 3667545"/>
              <a:gd name="connsiteX52" fmla="*/ 6676643 w 11729983"/>
              <a:gd name="connsiteY52" fmla="*/ 733716 h 3667545"/>
              <a:gd name="connsiteX53" fmla="*/ 6705826 w 11729983"/>
              <a:gd name="connsiteY53" fmla="*/ 743444 h 3667545"/>
              <a:gd name="connsiteX54" fmla="*/ 6822558 w 11729983"/>
              <a:gd name="connsiteY54" fmla="*/ 792082 h 3667545"/>
              <a:gd name="connsiteX55" fmla="*/ 7114387 w 11729983"/>
              <a:gd name="connsiteY55" fmla="*/ 811537 h 3667545"/>
              <a:gd name="connsiteX56" fmla="*/ 7240847 w 11729983"/>
              <a:gd name="connsiteY56" fmla="*/ 821265 h 3667545"/>
              <a:gd name="connsiteX57" fmla="*/ 7338124 w 11729983"/>
              <a:gd name="connsiteY57" fmla="*/ 850448 h 3667545"/>
              <a:gd name="connsiteX58" fmla="*/ 7454855 w 11729983"/>
              <a:gd name="connsiteY58" fmla="*/ 860176 h 3667545"/>
              <a:gd name="connsiteX59" fmla="*/ 7484038 w 11729983"/>
              <a:gd name="connsiteY59" fmla="*/ 869903 h 3667545"/>
              <a:gd name="connsiteX60" fmla="*/ 7600770 w 11729983"/>
              <a:gd name="connsiteY60" fmla="*/ 928269 h 3667545"/>
              <a:gd name="connsiteX61" fmla="*/ 7678592 w 11729983"/>
              <a:gd name="connsiteY61" fmla="*/ 937997 h 3667545"/>
              <a:gd name="connsiteX62" fmla="*/ 7727230 w 11729983"/>
              <a:gd name="connsiteY62" fmla="*/ 947725 h 3667545"/>
              <a:gd name="connsiteX63" fmla="*/ 7795324 w 11729983"/>
              <a:gd name="connsiteY63" fmla="*/ 967180 h 3667545"/>
              <a:gd name="connsiteX64" fmla="*/ 7853690 w 11729983"/>
              <a:gd name="connsiteY64" fmla="*/ 976908 h 3667545"/>
              <a:gd name="connsiteX65" fmla="*/ 7921783 w 11729983"/>
              <a:gd name="connsiteY65" fmla="*/ 996363 h 3667545"/>
              <a:gd name="connsiteX66" fmla="*/ 8019060 w 11729983"/>
              <a:gd name="connsiteY66" fmla="*/ 1015818 h 3667545"/>
              <a:gd name="connsiteX67" fmla="*/ 8048243 w 11729983"/>
              <a:gd name="connsiteY67" fmla="*/ 1025546 h 3667545"/>
              <a:gd name="connsiteX68" fmla="*/ 8126064 w 11729983"/>
              <a:gd name="connsiteY68" fmla="*/ 1045001 h 3667545"/>
              <a:gd name="connsiteX69" fmla="*/ 8213613 w 11729983"/>
              <a:gd name="connsiteY69" fmla="*/ 1093639 h 3667545"/>
              <a:gd name="connsiteX70" fmla="*/ 8262251 w 11729983"/>
              <a:gd name="connsiteY70" fmla="*/ 1122822 h 3667545"/>
              <a:gd name="connsiteX71" fmla="*/ 8447077 w 11729983"/>
              <a:gd name="connsiteY71" fmla="*/ 1132550 h 3667545"/>
              <a:gd name="connsiteX72" fmla="*/ 8573536 w 11729983"/>
              <a:gd name="connsiteY72" fmla="*/ 1142278 h 3667545"/>
              <a:gd name="connsiteX73" fmla="*/ 8612447 w 11729983"/>
              <a:gd name="connsiteY73" fmla="*/ 1152005 h 3667545"/>
              <a:gd name="connsiteX74" fmla="*/ 8670813 w 11729983"/>
              <a:gd name="connsiteY74" fmla="*/ 1161733 h 3667545"/>
              <a:gd name="connsiteX75" fmla="*/ 8729179 w 11729983"/>
              <a:gd name="connsiteY75" fmla="*/ 1181188 h 3667545"/>
              <a:gd name="connsiteX76" fmla="*/ 8768090 w 11729983"/>
              <a:gd name="connsiteY76" fmla="*/ 1190916 h 3667545"/>
              <a:gd name="connsiteX77" fmla="*/ 8807000 w 11729983"/>
              <a:gd name="connsiteY77" fmla="*/ 1210371 h 3667545"/>
              <a:gd name="connsiteX78" fmla="*/ 8914004 w 11729983"/>
              <a:gd name="connsiteY78" fmla="*/ 1229827 h 3667545"/>
              <a:gd name="connsiteX79" fmla="*/ 8943187 w 11729983"/>
              <a:gd name="connsiteY79" fmla="*/ 1239554 h 3667545"/>
              <a:gd name="connsiteX80" fmla="*/ 8962643 w 11729983"/>
              <a:gd name="connsiteY80" fmla="*/ 1268737 h 3667545"/>
              <a:gd name="connsiteX81" fmla="*/ 9030736 w 11729983"/>
              <a:gd name="connsiteY81" fmla="*/ 1297920 h 3667545"/>
              <a:gd name="connsiteX82" fmla="*/ 9059919 w 11729983"/>
              <a:gd name="connsiteY82" fmla="*/ 1327103 h 3667545"/>
              <a:gd name="connsiteX83" fmla="*/ 9118285 w 11729983"/>
              <a:gd name="connsiteY83" fmla="*/ 1346559 h 3667545"/>
              <a:gd name="connsiteX84" fmla="*/ 9225290 w 11729983"/>
              <a:gd name="connsiteY84" fmla="*/ 1395197 h 3667545"/>
              <a:gd name="connsiteX85" fmla="*/ 9303111 w 11729983"/>
              <a:gd name="connsiteY85" fmla="*/ 1424380 h 3667545"/>
              <a:gd name="connsiteX86" fmla="*/ 9332294 w 11729983"/>
              <a:gd name="connsiteY86" fmla="*/ 1453563 h 3667545"/>
              <a:gd name="connsiteX87" fmla="*/ 9380932 w 11729983"/>
              <a:gd name="connsiteY87" fmla="*/ 1473018 h 3667545"/>
              <a:gd name="connsiteX88" fmla="*/ 9419843 w 11729983"/>
              <a:gd name="connsiteY88" fmla="*/ 1492473 h 3667545"/>
              <a:gd name="connsiteX89" fmla="*/ 9449026 w 11729983"/>
              <a:gd name="connsiteY89" fmla="*/ 1511929 h 3667545"/>
              <a:gd name="connsiteX90" fmla="*/ 9478209 w 11729983"/>
              <a:gd name="connsiteY90" fmla="*/ 1550839 h 3667545"/>
              <a:gd name="connsiteX91" fmla="*/ 9517119 w 11729983"/>
              <a:gd name="connsiteY91" fmla="*/ 1560567 h 3667545"/>
              <a:gd name="connsiteX92" fmla="*/ 9536575 w 11729983"/>
              <a:gd name="connsiteY92" fmla="*/ 1580022 h 3667545"/>
              <a:gd name="connsiteX93" fmla="*/ 9604668 w 11729983"/>
              <a:gd name="connsiteY93" fmla="*/ 1618933 h 3667545"/>
              <a:gd name="connsiteX94" fmla="*/ 9633851 w 11729983"/>
              <a:gd name="connsiteY94" fmla="*/ 1638388 h 3667545"/>
              <a:gd name="connsiteX95" fmla="*/ 9672762 w 11729983"/>
              <a:gd name="connsiteY95" fmla="*/ 1687027 h 3667545"/>
              <a:gd name="connsiteX96" fmla="*/ 9701945 w 11729983"/>
              <a:gd name="connsiteY96" fmla="*/ 1706482 h 3667545"/>
              <a:gd name="connsiteX97" fmla="*/ 9760311 w 11729983"/>
              <a:gd name="connsiteY97" fmla="*/ 1755120 h 3667545"/>
              <a:gd name="connsiteX98" fmla="*/ 9789494 w 11729983"/>
              <a:gd name="connsiteY98" fmla="*/ 1764848 h 3667545"/>
              <a:gd name="connsiteX99" fmla="*/ 9818677 w 11729983"/>
              <a:gd name="connsiteY99" fmla="*/ 1784303 h 3667545"/>
              <a:gd name="connsiteX100" fmla="*/ 9877043 w 11729983"/>
              <a:gd name="connsiteY100" fmla="*/ 1803759 h 3667545"/>
              <a:gd name="connsiteX101" fmla="*/ 9906226 w 11729983"/>
              <a:gd name="connsiteY101" fmla="*/ 1823214 h 3667545"/>
              <a:gd name="connsiteX102" fmla="*/ 9964592 w 11729983"/>
              <a:gd name="connsiteY102" fmla="*/ 1842669 h 3667545"/>
              <a:gd name="connsiteX103" fmla="*/ 10071596 w 11729983"/>
              <a:gd name="connsiteY103" fmla="*/ 1891308 h 3667545"/>
              <a:gd name="connsiteX104" fmla="*/ 10110507 w 11729983"/>
              <a:gd name="connsiteY104" fmla="*/ 1910763 h 3667545"/>
              <a:gd name="connsiteX105" fmla="*/ 10178600 w 11729983"/>
              <a:gd name="connsiteY105" fmla="*/ 1949673 h 3667545"/>
              <a:gd name="connsiteX106" fmla="*/ 10198055 w 11729983"/>
              <a:gd name="connsiteY106" fmla="*/ 1969129 h 3667545"/>
              <a:gd name="connsiteX107" fmla="*/ 10266149 w 11729983"/>
              <a:gd name="connsiteY107" fmla="*/ 1998312 h 3667545"/>
              <a:gd name="connsiteX108" fmla="*/ 10295332 w 11729983"/>
              <a:gd name="connsiteY108" fmla="*/ 2017767 h 3667545"/>
              <a:gd name="connsiteX109" fmla="*/ 10334243 w 11729983"/>
              <a:gd name="connsiteY109" fmla="*/ 2037222 h 3667545"/>
              <a:gd name="connsiteX110" fmla="*/ 10382881 w 11729983"/>
              <a:gd name="connsiteY110" fmla="*/ 2066405 h 3667545"/>
              <a:gd name="connsiteX111" fmla="*/ 10431519 w 11729983"/>
              <a:gd name="connsiteY111" fmla="*/ 2115044 h 3667545"/>
              <a:gd name="connsiteX112" fmla="*/ 10460702 w 11729983"/>
              <a:gd name="connsiteY112" fmla="*/ 2144227 h 3667545"/>
              <a:gd name="connsiteX113" fmla="*/ 10480158 w 11729983"/>
              <a:gd name="connsiteY113" fmla="*/ 2163682 h 3667545"/>
              <a:gd name="connsiteX114" fmla="*/ 10528796 w 11729983"/>
              <a:gd name="connsiteY114" fmla="*/ 2202593 h 3667545"/>
              <a:gd name="connsiteX115" fmla="*/ 10557979 w 11729983"/>
              <a:gd name="connsiteY115" fmla="*/ 2222048 h 3667545"/>
              <a:gd name="connsiteX116" fmla="*/ 10616345 w 11729983"/>
              <a:gd name="connsiteY116" fmla="*/ 2290142 h 3667545"/>
              <a:gd name="connsiteX117" fmla="*/ 10684438 w 11729983"/>
              <a:gd name="connsiteY117" fmla="*/ 2348508 h 3667545"/>
              <a:gd name="connsiteX118" fmla="*/ 10752532 w 11729983"/>
              <a:gd name="connsiteY118" fmla="*/ 2397146 h 3667545"/>
              <a:gd name="connsiteX119" fmla="*/ 10771987 w 11729983"/>
              <a:gd name="connsiteY119" fmla="*/ 2426329 h 3667545"/>
              <a:gd name="connsiteX120" fmla="*/ 10791443 w 11729983"/>
              <a:gd name="connsiteY120" fmla="*/ 2445784 h 3667545"/>
              <a:gd name="connsiteX121" fmla="*/ 10801170 w 11729983"/>
              <a:gd name="connsiteY121" fmla="*/ 2474967 h 3667545"/>
              <a:gd name="connsiteX122" fmla="*/ 10869264 w 11729983"/>
              <a:gd name="connsiteY122" fmla="*/ 2533333 h 3667545"/>
              <a:gd name="connsiteX123" fmla="*/ 10898447 w 11729983"/>
              <a:gd name="connsiteY123" fmla="*/ 2543061 h 3667545"/>
              <a:gd name="connsiteX124" fmla="*/ 10956813 w 11729983"/>
              <a:gd name="connsiteY124" fmla="*/ 2591699 h 3667545"/>
              <a:gd name="connsiteX125" fmla="*/ 11015179 w 11729983"/>
              <a:gd name="connsiteY125" fmla="*/ 2630610 h 3667545"/>
              <a:gd name="connsiteX126" fmla="*/ 11054090 w 11729983"/>
              <a:gd name="connsiteY126" fmla="*/ 2650065 h 3667545"/>
              <a:gd name="connsiteX127" fmla="*/ 11721978 w 11729983"/>
              <a:gd name="connsiteY127" fmla="*/ 3062815 h 3667545"/>
              <a:gd name="connsiteX128" fmla="*/ 11729983 w 11729983"/>
              <a:gd name="connsiteY128" fmla="*/ 3667545 h 3667545"/>
              <a:gd name="connsiteX0" fmla="*/ 0 w 11729983"/>
              <a:gd name="connsiteY0" fmla="*/ 62080 h 3653676"/>
              <a:gd name="connsiteX1" fmla="*/ 1192634 w 11729983"/>
              <a:gd name="connsiteY1" fmla="*/ 17092 h 3653676"/>
              <a:gd name="connsiteX2" fmla="*/ 1965968 w 11729983"/>
              <a:gd name="connsiteY2" fmla="*/ 19458 h 3653676"/>
              <a:gd name="connsiteX3" fmla="*/ 2581298 w 11729983"/>
              <a:gd name="connsiteY3" fmla="*/ 0 h 3653676"/>
              <a:gd name="connsiteX4" fmla="*/ 2639664 w 11729983"/>
              <a:gd name="connsiteY4" fmla="*/ 29183 h 3653676"/>
              <a:gd name="connsiteX5" fmla="*/ 2678575 w 11729983"/>
              <a:gd name="connsiteY5" fmla="*/ 68094 h 3653676"/>
              <a:gd name="connsiteX6" fmla="*/ 2717485 w 11729983"/>
              <a:gd name="connsiteY6" fmla="*/ 87549 h 3653676"/>
              <a:gd name="connsiteX7" fmla="*/ 2746668 w 11729983"/>
              <a:gd name="connsiteY7" fmla="*/ 107004 h 3653676"/>
              <a:gd name="connsiteX8" fmla="*/ 2775851 w 11729983"/>
              <a:gd name="connsiteY8" fmla="*/ 116732 h 3653676"/>
              <a:gd name="connsiteX9" fmla="*/ 2795307 w 11729983"/>
              <a:gd name="connsiteY9" fmla="*/ 136187 h 3653676"/>
              <a:gd name="connsiteX10" fmla="*/ 2950949 w 11729983"/>
              <a:gd name="connsiteY10" fmla="*/ 155643 h 3653676"/>
              <a:gd name="connsiteX11" fmla="*/ 3262234 w 11729983"/>
              <a:gd name="connsiteY11" fmla="*/ 155643 h 3653676"/>
              <a:gd name="connsiteX12" fmla="*/ 3437332 w 11729983"/>
              <a:gd name="connsiteY12" fmla="*/ 145915 h 3653676"/>
              <a:gd name="connsiteX13" fmla="*/ 3485970 w 11729983"/>
              <a:gd name="connsiteY13" fmla="*/ 136187 h 3653676"/>
              <a:gd name="connsiteX14" fmla="*/ 4011264 w 11729983"/>
              <a:gd name="connsiteY14" fmla="*/ 155643 h 3653676"/>
              <a:gd name="connsiteX15" fmla="*/ 4040447 w 11729983"/>
              <a:gd name="connsiteY15" fmla="*/ 165370 h 3653676"/>
              <a:gd name="connsiteX16" fmla="*/ 4079358 w 11729983"/>
              <a:gd name="connsiteY16" fmla="*/ 204281 h 3653676"/>
              <a:gd name="connsiteX17" fmla="*/ 4137724 w 11729983"/>
              <a:gd name="connsiteY17" fmla="*/ 223736 h 3653676"/>
              <a:gd name="connsiteX18" fmla="*/ 4186362 w 11729983"/>
              <a:gd name="connsiteY18" fmla="*/ 252919 h 3653676"/>
              <a:gd name="connsiteX19" fmla="*/ 4205817 w 11729983"/>
              <a:gd name="connsiteY19" fmla="*/ 272375 h 3653676"/>
              <a:gd name="connsiteX20" fmla="*/ 4264183 w 11729983"/>
              <a:gd name="connsiteY20" fmla="*/ 291830 h 3653676"/>
              <a:gd name="connsiteX21" fmla="*/ 4293366 w 11729983"/>
              <a:gd name="connsiteY21" fmla="*/ 301558 h 3653676"/>
              <a:gd name="connsiteX22" fmla="*/ 4449009 w 11729983"/>
              <a:gd name="connsiteY22" fmla="*/ 321013 h 3653676"/>
              <a:gd name="connsiteX23" fmla="*/ 4682473 w 11729983"/>
              <a:gd name="connsiteY23" fmla="*/ 311285 h 3653676"/>
              <a:gd name="connsiteX24" fmla="*/ 4711655 w 11729983"/>
              <a:gd name="connsiteY24" fmla="*/ 291830 h 3653676"/>
              <a:gd name="connsiteX25" fmla="*/ 4808932 w 11729983"/>
              <a:gd name="connsiteY25" fmla="*/ 272375 h 3653676"/>
              <a:gd name="connsiteX26" fmla="*/ 4838115 w 11729983"/>
              <a:gd name="connsiteY26" fmla="*/ 262647 h 3653676"/>
              <a:gd name="connsiteX27" fmla="*/ 4877026 w 11729983"/>
              <a:gd name="connsiteY27" fmla="*/ 252919 h 3653676"/>
              <a:gd name="connsiteX28" fmla="*/ 4906209 w 11729983"/>
              <a:gd name="connsiteY28" fmla="*/ 233464 h 3653676"/>
              <a:gd name="connsiteX29" fmla="*/ 4974302 w 11729983"/>
              <a:gd name="connsiteY29" fmla="*/ 204281 h 3653676"/>
              <a:gd name="connsiteX30" fmla="*/ 4993758 w 11729983"/>
              <a:gd name="connsiteY30" fmla="*/ 184826 h 3653676"/>
              <a:gd name="connsiteX31" fmla="*/ 5052124 w 11729983"/>
              <a:gd name="connsiteY31" fmla="*/ 165370 h 3653676"/>
              <a:gd name="connsiteX32" fmla="*/ 5343953 w 11729983"/>
              <a:gd name="connsiteY32" fmla="*/ 175098 h 3653676"/>
              <a:gd name="connsiteX33" fmla="*/ 5421775 w 11729983"/>
              <a:gd name="connsiteY33" fmla="*/ 194553 h 3653676"/>
              <a:gd name="connsiteX34" fmla="*/ 5460685 w 11729983"/>
              <a:gd name="connsiteY34" fmla="*/ 204281 h 3653676"/>
              <a:gd name="connsiteX35" fmla="*/ 5480141 w 11729983"/>
              <a:gd name="connsiteY35" fmla="*/ 223736 h 3653676"/>
              <a:gd name="connsiteX36" fmla="*/ 5509324 w 11729983"/>
              <a:gd name="connsiteY36" fmla="*/ 233464 h 3653676"/>
              <a:gd name="connsiteX37" fmla="*/ 5519051 w 11729983"/>
              <a:gd name="connsiteY37" fmla="*/ 262647 h 3653676"/>
              <a:gd name="connsiteX38" fmla="*/ 5538507 w 11729983"/>
              <a:gd name="connsiteY38" fmla="*/ 291830 h 3653676"/>
              <a:gd name="connsiteX39" fmla="*/ 5587145 w 11729983"/>
              <a:gd name="connsiteY39" fmla="*/ 359924 h 3653676"/>
              <a:gd name="connsiteX40" fmla="*/ 5606600 w 11729983"/>
              <a:gd name="connsiteY40" fmla="*/ 389107 h 3653676"/>
              <a:gd name="connsiteX41" fmla="*/ 5635783 w 11729983"/>
              <a:gd name="connsiteY41" fmla="*/ 398834 h 3653676"/>
              <a:gd name="connsiteX42" fmla="*/ 5703877 w 11729983"/>
              <a:gd name="connsiteY42" fmla="*/ 408562 h 3653676"/>
              <a:gd name="connsiteX43" fmla="*/ 6180532 w 11729983"/>
              <a:gd name="connsiteY43" fmla="*/ 418290 h 3653676"/>
              <a:gd name="connsiteX44" fmla="*/ 6375085 w 11729983"/>
              <a:gd name="connsiteY44" fmla="*/ 437745 h 3653676"/>
              <a:gd name="connsiteX45" fmla="*/ 6394541 w 11729983"/>
              <a:gd name="connsiteY45" fmla="*/ 457200 h 3653676"/>
              <a:gd name="connsiteX46" fmla="*/ 6423724 w 11729983"/>
              <a:gd name="connsiteY46" fmla="*/ 466928 h 3653676"/>
              <a:gd name="connsiteX47" fmla="*/ 6472362 w 11729983"/>
              <a:gd name="connsiteY47" fmla="*/ 535021 h 3653676"/>
              <a:gd name="connsiteX48" fmla="*/ 6521000 w 11729983"/>
              <a:gd name="connsiteY48" fmla="*/ 583660 h 3653676"/>
              <a:gd name="connsiteX49" fmla="*/ 6559911 w 11729983"/>
              <a:gd name="connsiteY49" fmla="*/ 632298 h 3653676"/>
              <a:gd name="connsiteX50" fmla="*/ 6589094 w 11729983"/>
              <a:gd name="connsiteY50" fmla="*/ 651753 h 3653676"/>
              <a:gd name="connsiteX51" fmla="*/ 6637732 w 11729983"/>
              <a:gd name="connsiteY51" fmla="*/ 700392 h 3653676"/>
              <a:gd name="connsiteX52" fmla="*/ 6676643 w 11729983"/>
              <a:gd name="connsiteY52" fmla="*/ 719847 h 3653676"/>
              <a:gd name="connsiteX53" fmla="*/ 6705826 w 11729983"/>
              <a:gd name="connsiteY53" fmla="*/ 729575 h 3653676"/>
              <a:gd name="connsiteX54" fmla="*/ 6822558 w 11729983"/>
              <a:gd name="connsiteY54" fmla="*/ 778213 h 3653676"/>
              <a:gd name="connsiteX55" fmla="*/ 7114387 w 11729983"/>
              <a:gd name="connsiteY55" fmla="*/ 797668 h 3653676"/>
              <a:gd name="connsiteX56" fmla="*/ 7240847 w 11729983"/>
              <a:gd name="connsiteY56" fmla="*/ 807396 h 3653676"/>
              <a:gd name="connsiteX57" fmla="*/ 7338124 w 11729983"/>
              <a:gd name="connsiteY57" fmla="*/ 836579 h 3653676"/>
              <a:gd name="connsiteX58" fmla="*/ 7454855 w 11729983"/>
              <a:gd name="connsiteY58" fmla="*/ 846307 h 3653676"/>
              <a:gd name="connsiteX59" fmla="*/ 7484038 w 11729983"/>
              <a:gd name="connsiteY59" fmla="*/ 856034 h 3653676"/>
              <a:gd name="connsiteX60" fmla="*/ 7600770 w 11729983"/>
              <a:gd name="connsiteY60" fmla="*/ 914400 h 3653676"/>
              <a:gd name="connsiteX61" fmla="*/ 7678592 w 11729983"/>
              <a:gd name="connsiteY61" fmla="*/ 924128 h 3653676"/>
              <a:gd name="connsiteX62" fmla="*/ 7727230 w 11729983"/>
              <a:gd name="connsiteY62" fmla="*/ 933856 h 3653676"/>
              <a:gd name="connsiteX63" fmla="*/ 7795324 w 11729983"/>
              <a:gd name="connsiteY63" fmla="*/ 953311 h 3653676"/>
              <a:gd name="connsiteX64" fmla="*/ 7853690 w 11729983"/>
              <a:gd name="connsiteY64" fmla="*/ 963039 h 3653676"/>
              <a:gd name="connsiteX65" fmla="*/ 7921783 w 11729983"/>
              <a:gd name="connsiteY65" fmla="*/ 982494 h 3653676"/>
              <a:gd name="connsiteX66" fmla="*/ 8019060 w 11729983"/>
              <a:gd name="connsiteY66" fmla="*/ 1001949 h 3653676"/>
              <a:gd name="connsiteX67" fmla="*/ 8048243 w 11729983"/>
              <a:gd name="connsiteY67" fmla="*/ 1011677 h 3653676"/>
              <a:gd name="connsiteX68" fmla="*/ 8126064 w 11729983"/>
              <a:gd name="connsiteY68" fmla="*/ 1031132 h 3653676"/>
              <a:gd name="connsiteX69" fmla="*/ 8213613 w 11729983"/>
              <a:gd name="connsiteY69" fmla="*/ 1079770 h 3653676"/>
              <a:gd name="connsiteX70" fmla="*/ 8262251 w 11729983"/>
              <a:gd name="connsiteY70" fmla="*/ 1108953 h 3653676"/>
              <a:gd name="connsiteX71" fmla="*/ 8447077 w 11729983"/>
              <a:gd name="connsiteY71" fmla="*/ 1118681 h 3653676"/>
              <a:gd name="connsiteX72" fmla="*/ 8573536 w 11729983"/>
              <a:gd name="connsiteY72" fmla="*/ 1128409 h 3653676"/>
              <a:gd name="connsiteX73" fmla="*/ 8612447 w 11729983"/>
              <a:gd name="connsiteY73" fmla="*/ 1138136 h 3653676"/>
              <a:gd name="connsiteX74" fmla="*/ 8670813 w 11729983"/>
              <a:gd name="connsiteY74" fmla="*/ 1147864 h 3653676"/>
              <a:gd name="connsiteX75" fmla="*/ 8729179 w 11729983"/>
              <a:gd name="connsiteY75" fmla="*/ 1167319 h 3653676"/>
              <a:gd name="connsiteX76" fmla="*/ 8768090 w 11729983"/>
              <a:gd name="connsiteY76" fmla="*/ 1177047 h 3653676"/>
              <a:gd name="connsiteX77" fmla="*/ 8807000 w 11729983"/>
              <a:gd name="connsiteY77" fmla="*/ 1196502 h 3653676"/>
              <a:gd name="connsiteX78" fmla="*/ 8914004 w 11729983"/>
              <a:gd name="connsiteY78" fmla="*/ 1215958 h 3653676"/>
              <a:gd name="connsiteX79" fmla="*/ 8943187 w 11729983"/>
              <a:gd name="connsiteY79" fmla="*/ 1225685 h 3653676"/>
              <a:gd name="connsiteX80" fmla="*/ 8962643 w 11729983"/>
              <a:gd name="connsiteY80" fmla="*/ 1254868 h 3653676"/>
              <a:gd name="connsiteX81" fmla="*/ 9030736 w 11729983"/>
              <a:gd name="connsiteY81" fmla="*/ 1284051 h 3653676"/>
              <a:gd name="connsiteX82" fmla="*/ 9059919 w 11729983"/>
              <a:gd name="connsiteY82" fmla="*/ 1313234 h 3653676"/>
              <a:gd name="connsiteX83" fmla="*/ 9118285 w 11729983"/>
              <a:gd name="connsiteY83" fmla="*/ 1332690 h 3653676"/>
              <a:gd name="connsiteX84" fmla="*/ 9225290 w 11729983"/>
              <a:gd name="connsiteY84" fmla="*/ 1381328 h 3653676"/>
              <a:gd name="connsiteX85" fmla="*/ 9303111 w 11729983"/>
              <a:gd name="connsiteY85" fmla="*/ 1410511 h 3653676"/>
              <a:gd name="connsiteX86" fmla="*/ 9332294 w 11729983"/>
              <a:gd name="connsiteY86" fmla="*/ 1439694 h 3653676"/>
              <a:gd name="connsiteX87" fmla="*/ 9380932 w 11729983"/>
              <a:gd name="connsiteY87" fmla="*/ 1459149 h 3653676"/>
              <a:gd name="connsiteX88" fmla="*/ 9419843 w 11729983"/>
              <a:gd name="connsiteY88" fmla="*/ 1478604 h 3653676"/>
              <a:gd name="connsiteX89" fmla="*/ 9449026 w 11729983"/>
              <a:gd name="connsiteY89" fmla="*/ 1498060 h 3653676"/>
              <a:gd name="connsiteX90" fmla="*/ 9478209 w 11729983"/>
              <a:gd name="connsiteY90" fmla="*/ 1536970 h 3653676"/>
              <a:gd name="connsiteX91" fmla="*/ 9517119 w 11729983"/>
              <a:gd name="connsiteY91" fmla="*/ 1546698 h 3653676"/>
              <a:gd name="connsiteX92" fmla="*/ 9536575 w 11729983"/>
              <a:gd name="connsiteY92" fmla="*/ 1566153 h 3653676"/>
              <a:gd name="connsiteX93" fmla="*/ 9604668 w 11729983"/>
              <a:gd name="connsiteY93" fmla="*/ 1605064 h 3653676"/>
              <a:gd name="connsiteX94" fmla="*/ 9633851 w 11729983"/>
              <a:gd name="connsiteY94" fmla="*/ 1624519 h 3653676"/>
              <a:gd name="connsiteX95" fmla="*/ 9672762 w 11729983"/>
              <a:gd name="connsiteY95" fmla="*/ 1673158 h 3653676"/>
              <a:gd name="connsiteX96" fmla="*/ 9701945 w 11729983"/>
              <a:gd name="connsiteY96" fmla="*/ 1692613 h 3653676"/>
              <a:gd name="connsiteX97" fmla="*/ 9760311 w 11729983"/>
              <a:gd name="connsiteY97" fmla="*/ 1741251 h 3653676"/>
              <a:gd name="connsiteX98" fmla="*/ 9789494 w 11729983"/>
              <a:gd name="connsiteY98" fmla="*/ 1750979 h 3653676"/>
              <a:gd name="connsiteX99" fmla="*/ 9818677 w 11729983"/>
              <a:gd name="connsiteY99" fmla="*/ 1770434 h 3653676"/>
              <a:gd name="connsiteX100" fmla="*/ 9877043 w 11729983"/>
              <a:gd name="connsiteY100" fmla="*/ 1789890 h 3653676"/>
              <a:gd name="connsiteX101" fmla="*/ 9906226 w 11729983"/>
              <a:gd name="connsiteY101" fmla="*/ 1809345 h 3653676"/>
              <a:gd name="connsiteX102" fmla="*/ 9964592 w 11729983"/>
              <a:gd name="connsiteY102" fmla="*/ 1828800 h 3653676"/>
              <a:gd name="connsiteX103" fmla="*/ 10071596 w 11729983"/>
              <a:gd name="connsiteY103" fmla="*/ 1877439 h 3653676"/>
              <a:gd name="connsiteX104" fmla="*/ 10110507 w 11729983"/>
              <a:gd name="connsiteY104" fmla="*/ 1896894 h 3653676"/>
              <a:gd name="connsiteX105" fmla="*/ 10178600 w 11729983"/>
              <a:gd name="connsiteY105" fmla="*/ 1935804 h 3653676"/>
              <a:gd name="connsiteX106" fmla="*/ 10198055 w 11729983"/>
              <a:gd name="connsiteY106" fmla="*/ 1955260 h 3653676"/>
              <a:gd name="connsiteX107" fmla="*/ 10266149 w 11729983"/>
              <a:gd name="connsiteY107" fmla="*/ 1984443 h 3653676"/>
              <a:gd name="connsiteX108" fmla="*/ 10295332 w 11729983"/>
              <a:gd name="connsiteY108" fmla="*/ 2003898 h 3653676"/>
              <a:gd name="connsiteX109" fmla="*/ 10334243 w 11729983"/>
              <a:gd name="connsiteY109" fmla="*/ 2023353 h 3653676"/>
              <a:gd name="connsiteX110" fmla="*/ 10382881 w 11729983"/>
              <a:gd name="connsiteY110" fmla="*/ 2052536 h 3653676"/>
              <a:gd name="connsiteX111" fmla="*/ 10431519 w 11729983"/>
              <a:gd name="connsiteY111" fmla="*/ 2101175 h 3653676"/>
              <a:gd name="connsiteX112" fmla="*/ 10460702 w 11729983"/>
              <a:gd name="connsiteY112" fmla="*/ 2130358 h 3653676"/>
              <a:gd name="connsiteX113" fmla="*/ 10480158 w 11729983"/>
              <a:gd name="connsiteY113" fmla="*/ 2149813 h 3653676"/>
              <a:gd name="connsiteX114" fmla="*/ 10528796 w 11729983"/>
              <a:gd name="connsiteY114" fmla="*/ 2188724 h 3653676"/>
              <a:gd name="connsiteX115" fmla="*/ 10557979 w 11729983"/>
              <a:gd name="connsiteY115" fmla="*/ 2208179 h 3653676"/>
              <a:gd name="connsiteX116" fmla="*/ 10616345 w 11729983"/>
              <a:gd name="connsiteY116" fmla="*/ 2276273 h 3653676"/>
              <a:gd name="connsiteX117" fmla="*/ 10684438 w 11729983"/>
              <a:gd name="connsiteY117" fmla="*/ 2334639 h 3653676"/>
              <a:gd name="connsiteX118" fmla="*/ 10752532 w 11729983"/>
              <a:gd name="connsiteY118" fmla="*/ 2383277 h 3653676"/>
              <a:gd name="connsiteX119" fmla="*/ 10771987 w 11729983"/>
              <a:gd name="connsiteY119" fmla="*/ 2412460 h 3653676"/>
              <a:gd name="connsiteX120" fmla="*/ 10791443 w 11729983"/>
              <a:gd name="connsiteY120" fmla="*/ 2431915 h 3653676"/>
              <a:gd name="connsiteX121" fmla="*/ 10801170 w 11729983"/>
              <a:gd name="connsiteY121" fmla="*/ 2461098 h 3653676"/>
              <a:gd name="connsiteX122" fmla="*/ 10869264 w 11729983"/>
              <a:gd name="connsiteY122" fmla="*/ 2519464 h 3653676"/>
              <a:gd name="connsiteX123" fmla="*/ 10898447 w 11729983"/>
              <a:gd name="connsiteY123" fmla="*/ 2529192 h 3653676"/>
              <a:gd name="connsiteX124" fmla="*/ 10956813 w 11729983"/>
              <a:gd name="connsiteY124" fmla="*/ 2577830 h 3653676"/>
              <a:gd name="connsiteX125" fmla="*/ 11015179 w 11729983"/>
              <a:gd name="connsiteY125" fmla="*/ 2616741 h 3653676"/>
              <a:gd name="connsiteX126" fmla="*/ 11054090 w 11729983"/>
              <a:gd name="connsiteY126" fmla="*/ 2636196 h 3653676"/>
              <a:gd name="connsiteX127" fmla="*/ 11721978 w 11729983"/>
              <a:gd name="connsiteY127" fmla="*/ 3048946 h 3653676"/>
              <a:gd name="connsiteX128" fmla="*/ 11729983 w 11729983"/>
              <a:gd name="connsiteY128" fmla="*/ 3653676 h 3653676"/>
              <a:gd name="connsiteX0" fmla="*/ 0 w 11729983"/>
              <a:gd name="connsiteY0" fmla="*/ 62080 h 3653676"/>
              <a:gd name="connsiteX1" fmla="*/ 1192634 w 11729983"/>
              <a:gd name="connsiteY1" fmla="*/ 17092 h 3653676"/>
              <a:gd name="connsiteX2" fmla="*/ 1965968 w 11729983"/>
              <a:gd name="connsiteY2" fmla="*/ 19458 h 3653676"/>
              <a:gd name="connsiteX3" fmla="*/ 2581298 w 11729983"/>
              <a:gd name="connsiteY3" fmla="*/ 0 h 3653676"/>
              <a:gd name="connsiteX4" fmla="*/ 2494381 w 11729983"/>
              <a:gd name="connsiteY4" fmla="*/ 40293 h 3653676"/>
              <a:gd name="connsiteX5" fmla="*/ 2678575 w 11729983"/>
              <a:gd name="connsiteY5" fmla="*/ 68094 h 3653676"/>
              <a:gd name="connsiteX6" fmla="*/ 2717485 w 11729983"/>
              <a:gd name="connsiteY6" fmla="*/ 87549 h 3653676"/>
              <a:gd name="connsiteX7" fmla="*/ 2746668 w 11729983"/>
              <a:gd name="connsiteY7" fmla="*/ 107004 h 3653676"/>
              <a:gd name="connsiteX8" fmla="*/ 2775851 w 11729983"/>
              <a:gd name="connsiteY8" fmla="*/ 116732 h 3653676"/>
              <a:gd name="connsiteX9" fmla="*/ 2795307 w 11729983"/>
              <a:gd name="connsiteY9" fmla="*/ 136187 h 3653676"/>
              <a:gd name="connsiteX10" fmla="*/ 2950949 w 11729983"/>
              <a:gd name="connsiteY10" fmla="*/ 155643 h 3653676"/>
              <a:gd name="connsiteX11" fmla="*/ 3262234 w 11729983"/>
              <a:gd name="connsiteY11" fmla="*/ 155643 h 3653676"/>
              <a:gd name="connsiteX12" fmla="*/ 3437332 w 11729983"/>
              <a:gd name="connsiteY12" fmla="*/ 145915 h 3653676"/>
              <a:gd name="connsiteX13" fmla="*/ 3485970 w 11729983"/>
              <a:gd name="connsiteY13" fmla="*/ 136187 h 3653676"/>
              <a:gd name="connsiteX14" fmla="*/ 4011264 w 11729983"/>
              <a:gd name="connsiteY14" fmla="*/ 155643 h 3653676"/>
              <a:gd name="connsiteX15" fmla="*/ 4040447 w 11729983"/>
              <a:gd name="connsiteY15" fmla="*/ 165370 h 3653676"/>
              <a:gd name="connsiteX16" fmla="*/ 4079358 w 11729983"/>
              <a:gd name="connsiteY16" fmla="*/ 204281 h 3653676"/>
              <a:gd name="connsiteX17" fmla="*/ 4137724 w 11729983"/>
              <a:gd name="connsiteY17" fmla="*/ 223736 h 3653676"/>
              <a:gd name="connsiteX18" fmla="*/ 4186362 w 11729983"/>
              <a:gd name="connsiteY18" fmla="*/ 252919 h 3653676"/>
              <a:gd name="connsiteX19" fmla="*/ 4205817 w 11729983"/>
              <a:gd name="connsiteY19" fmla="*/ 272375 h 3653676"/>
              <a:gd name="connsiteX20" fmla="*/ 4264183 w 11729983"/>
              <a:gd name="connsiteY20" fmla="*/ 291830 h 3653676"/>
              <a:gd name="connsiteX21" fmla="*/ 4293366 w 11729983"/>
              <a:gd name="connsiteY21" fmla="*/ 301558 h 3653676"/>
              <a:gd name="connsiteX22" fmla="*/ 4449009 w 11729983"/>
              <a:gd name="connsiteY22" fmla="*/ 321013 h 3653676"/>
              <a:gd name="connsiteX23" fmla="*/ 4682473 w 11729983"/>
              <a:gd name="connsiteY23" fmla="*/ 311285 h 3653676"/>
              <a:gd name="connsiteX24" fmla="*/ 4711655 w 11729983"/>
              <a:gd name="connsiteY24" fmla="*/ 291830 h 3653676"/>
              <a:gd name="connsiteX25" fmla="*/ 4808932 w 11729983"/>
              <a:gd name="connsiteY25" fmla="*/ 272375 h 3653676"/>
              <a:gd name="connsiteX26" fmla="*/ 4838115 w 11729983"/>
              <a:gd name="connsiteY26" fmla="*/ 262647 h 3653676"/>
              <a:gd name="connsiteX27" fmla="*/ 4877026 w 11729983"/>
              <a:gd name="connsiteY27" fmla="*/ 252919 h 3653676"/>
              <a:gd name="connsiteX28" fmla="*/ 4906209 w 11729983"/>
              <a:gd name="connsiteY28" fmla="*/ 233464 h 3653676"/>
              <a:gd name="connsiteX29" fmla="*/ 4974302 w 11729983"/>
              <a:gd name="connsiteY29" fmla="*/ 204281 h 3653676"/>
              <a:gd name="connsiteX30" fmla="*/ 4993758 w 11729983"/>
              <a:gd name="connsiteY30" fmla="*/ 184826 h 3653676"/>
              <a:gd name="connsiteX31" fmla="*/ 5052124 w 11729983"/>
              <a:gd name="connsiteY31" fmla="*/ 165370 h 3653676"/>
              <a:gd name="connsiteX32" fmla="*/ 5343953 w 11729983"/>
              <a:gd name="connsiteY32" fmla="*/ 175098 h 3653676"/>
              <a:gd name="connsiteX33" fmla="*/ 5421775 w 11729983"/>
              <a:gd name="connsiteY33" fmla="*/ 194553 h 3653676"/>
              <a:gd name="connsiteX34" fmla="*/ 5460685 w 11729983"/>
              <a:gd name="connsiteY34" fmla="*/ 204281 h 3653676"/>
              <a:gd name="connsiteX35" fmla="*/ 5480141 w 11729983"/>
              <a:gd name="connsiteY35" fmla="*/ 223736 h 3653676"/>
              <a:gd name="connsiteX36" fmla="*/ 5509324 w 11729983"/>
              <a:gd name="connsiteY36" fmla="*/ 233464 h 3653676"/>
              <a:gd name="connsiteX37" fmla="*/ 5519051 w 11729983"/>
              <a:gd name="connsiteY37" fmla="*/ 262647 h 3653676"/>
              <a:gd name="connsiteX38" fmla="*/ 5538507 w 11729983"/>
              <a:gd name="connsiteY38" fmla="*/ 291830 h 3653676"/>
              <a:gd name="connsiteX39" fmla="*/ 5587145 w 11729983"/>
              <a:gd name="connsiteY39" fmla="*/ 359924 h 3653676"/>
              <a:gd name="connsiteX40" fmla="*/ 5606600 w 11729983"/>
              <a:gd name="connsiteY40" fmla="*/ 389107 h 3653676"/>
              <a:gd name="connsiteX41" fmla="*/ 5635783 w 11729983"/>
              <a:gd name="connsiteY41" fmla="*/ 398834 h 3653676"/>
              <a:gd name="connsiteX42" fmla="*/ 5703877 w 11729983"/>
              <a:gd name="connsiteY42" fmla="*/ 408562 h 3653676"/>
              <a:gd name="connsiteX43" fmla="*/ 6180532 w 11729983"/>
              <a:gd name="connsiteY43" fmla="*/ 418290 h 3653676"/>
              <a:gd name="connsiteX44" fmla="*/ 6375085 w 11729983"/>
              <a:gd name="connsiteY44" fmla="*/ 437745 h 3653676"/>
              <a:gd name="connsiteX45" fmla="*/ 6394541 w 11729983"/>
              <a:gd name="connsiteY45" fmla="*/ 457200 h 3653676"/>
              <a:gd name="connsiteX46" fmla="*/ 6423724 w 11729983"/>
              <a:gd name="connsiteY46" fmla="*/ 466928 h 3653676"/>
              <a:gd name="connsiteX47" fmla="*/ 6472362 w 11729983"/>
              <a:gd name="connsiteY47" fmla="*/ 535021 h 3653676"/>
              <a:gd name="connsiteX48" fmla="*/ 6521000 w 11729983"/>
              <a:gd name="connsiteY48" fmla="*/ 583660 h 3653676"/>
              <a:gd name="connsiteX49" fmla="*/ 6559911 w 11729983"/>
              <a:gd name="connsiteY49" fmla="*/ 632298 h 3653676"/>
              <a:gd name="connsiteX50" fmla="*/ 6589094 w 11729983"/>
              <a:gd name="connsiteY50" fmla="*/ 651753 h 3653676"/>
              <a:gd name="connsiteX51" fmla="*/ 6637732 w 11729983"/>
              <a:gd name="connsiteY51" fmla="*/ 700392 h 3653676"/>
              <a:gd name="connsiteX52" fmla="*/ 6676643 w 11729983"/>
              <a:gd name="connsiteY52" fmla="*/ 719847 h 3653676"/>
              <a:gd name="connsiteX53" fmla="*/ 6705826 w 11729983"/>
              <a:gd name="connsiteY53" fmla="*/ 729575 h 3653676"/>
              <a:gd name="connsiteX54" fmla="*/ 6822558 w 11729983"/>
              <a:gd name="connsiteY54" fmla="*/ 778213 h 3653676"/>
              <a:gd name="connsiteX55" fmla="*/ 7114387 w 11729983"/>
              <a:gd name="connsiteY55" fmla="*/ 797668 h 3653676"/>
              <a:gd name="connsiteX56" fmla="*/ 7240847 w 11729983"/>
              <a:gd name="connsiteY56" fmla="*/ 807396 h 3653676"/>
              <a:gd name="connsiteX57" fmla="*/ 7338124 w 11729983"/>
              <a:gd name="connsiteY57" fmla="*/ 836579 h 3653676"/>
              <a:gd name="connsiteX58" fmla="*/ 7454855 w 11729983"/>
              <a:gd name="connsiteY58" fmla="*/ 846307 h 3653676"/>
              <a:gd name="connsiteX59" fmla="*/ 7484038 w 11729983"/>
              <a:gd name="connsiteY59" fmla="*/ 856034 h 3653676"/>
              <a:gd name="connsiteX60" fmla="*/ 7600770 w 11729983"/>
              <a:gd name="connsiteY60" fmla="*/ 914400 h 3653676"/>
              <a:gd name="connsiteX61" fmla="*/ 7678592 w 11729983"/>
              <a:gd name="connsiteY61" fmla="*/ 924128 h 3653676"/>
              <a:gd name="connsiteX62" fmla="*/ 7727230 w 11729983"/>
              <a:gd name="connsiteY62" fmla="*/ 933856 h 3653676"/>
              <a:gd name="connsiteX63" fmla="*/ 7795324 w 11729983"/>
              <a:gd name="connsiteY63" fmla="*/ 953311 h 3653676"/>
              <a:gd name="connsiteX64" fmla="*/ 7853690 w 11729983"/>
              <a:gd name="connsiteY64" fmla="*/ 963039 h 3653676"/>
              <a:gd name="connsiteX65" fmla="*/ 7921783 w 11729983"/>
              <a:gd name="connsiteY65" fmla="*/ 982494 h 3653676"/>
              <a:gd name="connsiteX66" fmla="*/ 8019060 w 11729983"/>
              <a:gd name="connsiteY66" fmla="*/ 1001949 h 3653676"/>
              <a:gd name="connsiteX67" fmla="*/ 8048243 w 11729983"/>
              <a:gd name="connsiteY67" fmla="*/ 1011677 h 3653676"/>
              <a:gd name="connsiteX68" fmla="*/ 8126064 w 11729983"/>
              <a:gd name="connsiteY68" fmla="*/ 1031132 h 3653676"/>
              <a:gd name="connsiteX69" fmla="*/ 8213613 w 11729983"/>
              <a:gd name="connsiteY69" fmla="*/ 1079770 h 3653676"/>
              <a:gd name="connsiteX70" fmla="*/ 8262251 w 11729983"/>
              <a:gd name="connsiteY70" fmla="*/ 1108953 h 3653676"/>
              <a:gd name="connsiteX71" fmla="*/ 8447077 w 11729983"/>
              <a:gd name="connsiteY71" fmla="*/ 1118681 h 3653676"/>
              <a:gd name="connsiteX72" fmla="*/ 8573536 w 11729983"/>
              <a:gd name="connsiteY72" fmla="*/ 1128409 h 3653676"/>
              <a:gd name="connsiteX73" fmla="*/ 8612447 w 11729983"/>
              <a:gd name="connsiteY73" fmla="*/ 1138136 h 3653676"/>
              <a:gd name="connsiteX74" fmla="*/ 8670813 w 11729983"/>
              <a:gd name="connsiteY74" fmla="*/ 1147864 h 3653676"/>
              <a:gd name="connsiteX75" fmla="*/ 8729179 w 11729983"/>
              <a:gd name="connsiteY75" fmla="*/ 1167319 h 3653676"/>
              <a:gd name="connsiteX76" fmla="*/ 8768090 w 11729983"/>
              <a:gd name="connsiteY76" fmla="*/ 1177047 h 3653676"/>
              <a:gd name="connsiteX77" fmla="*/ 8807000 w 11729983"/>
              <a:gd name="connsiteY77" fmla="*/ 1196502 h 3653676"/>
              <a:gd name="connsiteX78" fmla="*/ 8914004 w 11729983"/>
              <a:gd name="connsiteY78" fmla="*/ 1215958 h 3653676"/>
              <a:gd name="connsiteX79" fmla="*/ 8943187 w 11729983"/>
              <a:gd name="connsiteY79" fmla="*/ 1225685 h 3653676"/>
              <a:gd name="connsiteX80" fmla="*/ 8962643 w 11729983"/>
              <a:gd name="connsiteY80" fmla="*/ 1254868 h 3653676"/>
              <a:gd name="connsiteX81" fmla="*/ 9030736 w 11729983"/>
              <a:gd name="connsiteY81" fmla="*/ 1284051 h 3653676"/>
              <a:gd name="connsiteX82" fmla="*/ 9059919 w 11729983"/>
              <a:gd name="connsiteY82" fmla="*/ 1313234 h 3653676"/>
              <a:gd name="connsiteX83" fmla="*/ 9118285 w 11729983"/>
              <a:gd name="connsiteY83" fmla="*/ 1332690 h 3653676"/>
              <a:gd name="connsiteX84" fmla="*/ 9225290 w 11729983"/>
              <a:gd name="connsiteY84" fmla="*/ 1381328 h 3653676"/>
              <a:gd name="connsiteX85" fmla="*/ 9303111 w 11729983"/>
              <a:gd name="connsiteY85" fmla="*/ 1410511 h 3653676"/>
              <a:gd name="connsiteX86" fmla="*/ 9332294 w 11729983"/>
              <a:gd name="connsiteY86" fmla="*/ 1439694 h 3653676"/>
              <a:gd name="connsiteX87" fmla="*/ 9380932 w 11729983"/>
              <a:gd name="connsiteY87" fmla="*/ 1459149 h 3653676"/>
              <a:gd name="connsiteX88" fmla="*/ 9419843 w 11729983"/>
              <a:gd name="connsiteY88" fmla="*/ 1478604 h 3653676"/>
              <a:gd name="connsiteX89" fmla="*/ 9449026 w 11729983"/>
              <a:gd name="connsiteY89" fmla="*/ 1498060 h 3653676"/>
              <a:gd name="connsiteX90" fmla="*/ 9478209 w 11729983"/>
              <a:gd name="connsiteY90" fmla="*/ 1536970 h 3653676"/>
              <a:gd name="connsiteX91" fmla="*/ 9517119 w 11729983"/>
              <a:gd name="connsiteY91" fmla="*/ 1546698 h 3653676"/>
              <a:gd name="connsiteX92" fmla="*/ 9536575 w 11729983"/>
              <a:gd name="connsiteY92" fmla="*/ 1566153 h 3653676"/>
              <a:gd name="connsiteX93" fmla="*/ 9604668 w 11729983"/>
              <a:gd name="connsiteY93" fmla="*/ 1605064 h 3653676"/>
              <a:gd name="connsiteX94" fmla="*/ 9633851 w 11729983"/>
              <a:gd name="connsiteY94" fmla="*/ 1624519 h 3653676"/>
              <a:gd name="connsiteX95" fmla="*/ 9672762 w 11729983"/>
              <a:gd name="connsiteY95" fmla="*/ 1673158 h 3653676"/>
              <a:gd name="connsiteX96" fmla="*/ 9701945 w 11729983"/>
              <a:gd name="connsiteY96" fmla="*/ 1692613 h 3653676"/>
              <a:gd name="connsiteX97" fmla="*/ 9760311 w 11729983"/>
              <a:gd name="connsiteY97" fmla="*/ 1741251 h 3653676"/>
              <a:gd name="connsiteX98" fmla="*/ 9789494 w 11729983"/>
              <a:gd name="connsiteY98" fmla="*/ 1750979 h 3653676"/>
              <a:gd name="connsiteX99" fmla="*/ 9818677 w 11729983"/>
              <a:gd name="connsiteY99" fmla="*/ 1770434 h 3653676"/>
              <a:gd name="connsiteX100" fmla="*/ 9877043 w 11729983"/>
              <a:gd name="connsiteY100" fmla="*/ 1789890 h 3653676"/>
              <a:gd name="connsiteX101" fmla="*/ 9906226 w 11729983"/>
              <a:gd name="connsiteY101" fmla="*/ 1809345 h 3653676"/>
              <a:gd name="connsiteX102" fmla="*/ 9964592 w 11729983"/>
              <a:gd name="connsiteY102" fmla="*/ 1828800 h 3653676"/>
              <a:gd name="connsiteX103" fmla="*/ 10071596 w 11729983"/>
              <a:gd name="connsiteY103" fmla="*/ 1877439 h 3653676"/>
              <a:gd name="connsiteX104" fmla="*/ 10110507 w 11729983"/>
              <a:gd name="connsiteY104" fmla="*/ 1896894 h 3653676"/>
              <a:gd name="connsiteX105" fmla="*/ 10178600 w 11729983"/>
              <a:gd name="connsiteY105" fmla="*/ 1935804 h 3653676"/>
              <a:gd name="connsiteX106" fmla="*/ 10198055 w 11729983"/>
              <a:gd name="connsiteY106" fmla="*/ 1955260 h 3653676"/>
              <a:gd name="connsiteX107" fmla="*/ 10266149 w 11729983"/>
              <a:gd name="connsiteY107" fmla="*/ 1984443 h 3653676"/>
              <a:gd name="connsiteX108" fmla="*/ 10295332 w 11729983"/>
              <a:gd name="connsiteY108" fmla="*/ 2003898 h 3653676"/>
              <a:gd name="connsiteX109" fmla="*/ 10334243 w 11729983"/>
              <a:gd name="connsiteY109" fmla="*/ 2023353 h 3653676"/>
              <a:gd name="connsiteX110" fmla="*/ 10382881 w 11729983"/>
              <a:gd name="connsiteY110" fmla="*/ 2052536 h 3653676"/>
              <a:gd name="connsiteX111" fmla="*/ 10431519 w 11729983"/>
              <a:gd name="connsiteY111" fmla="*/ 2101175 h 3653676"/>
              <a:gd name="connsiteX112" fmla="*/ 10460702 w 11729983"/>
              <a:gd name="connsiteY112" fmla="*/ 2130358 h 3653676"/>
              <a:gd name="connsiteX113" fmla="*/ 10480158 w 11729983"/>
              <a:gd name="connsiteY113" fmla="*/ 2149813 h 3653676"/>
              <a:gd name="connsiteX114" fmla="*/ 10528796 w 11729983"/>
              <a:gd name="connsiteY114" fmla="*/ 2188724 h 3653676"/>
              <a:gd name="connsiteX115" fmla="*/ 10557979 w 11729983"/>
              <a:gd name="connsiteY115" fmla="*/ 2208179 h 3653676"/>
              <a:gd name="connsiteX116" fmla="*/ 10616345 w 11729983"/>
              <a:gd name="connsiteY116" fmla="*/ 2276273 h 3653676"/>
              <a:gd name="connsiteX117" fmla="*/ 10684438 w 11729983"/>
              <a:gd name="connsiteY117" fmla="*/ 2334639 h 3653676"/>
              <a:gd name="connsiteX118" fmla="*/ 10752532 w 11729983"/>
              <a:gd name="connsiteY118" fmla="*/ 2383277 h 3653676"/>
              <a:gd name="connsiteX119" fmla="*/ 10771987 w 11729983"/>
              <a:gd name="connsiteY119" fmla="*/ 2412460 h 3653676"/>
              <a:gd name="connsiteX120" fmla="*/ 10791443 w 11729983"/>
              <a:gd name="connsiteY120" fmla="*/ 2431915 h 3653676"/>
              <a:gd name="connsiteX121" fmla="*/ 10801170 w 11729983"/>
              <a:gd name="connsiteY121" fmla="*/ 2461098 h 3653676"/>
              <a:gd name="connsiteX122" fmla="*/ 10869264 w 11729983"/>
              <a:gd name="connsiteY122" fmla="*/ 2519464 h 3653676"/>
              <a:gd name="connsiteX123" fmla="*/ 10898447 w 11729983"/>
              <a:gd name="connsiteY123" fmla="*/ 2529192 h 3653676"/>
              <a:gd name="connsiteX124" fmla="*/ 10956813 w 11729983"/>
              <a:gd name="connsiteY124" fmla="*/ 2577830 h 3653676"/>
              <a:gd name="connsiteX125" fmla="*/ 11015179 w 11729983"/>
              <a:gd name="connsiteY125" fmla="*/ 2616741 h 3653676"/>
              <a:gd name="connsiteX126" fmla="*/ 11054090 w 11729983"/>
              <a:gd name="connsiteY126" fmla="*/ 2636196 h 3653676"/>
              <a:gd name="connsiteX127" fmla="*/ 11721978 w 11729983"/>
              <a:gd name="connsiteY127" fmla="*/ 3048946 h 3653676"/>
              <a:gd name="connsiteX128" fmla="*/ 11729983 w 11729983"/>
              <a:gd name="connsiteY128" fmla="*/ 3653676 h 3653676"/>
              <a:gd name="connsiteX0" fmla="*/ 0 w 11729983"/>
              <a:gd name="connsiteY0" fmla="*/ 62080 h 3653676"/>
              <a:gd name="connsiteX1" fmla="*/ 1192634 w 11729983"/>
              <a:gd name="connsiteY1" fmla="*/ 17092 h 3653676"/>
              <a:gd name="connsiteX2" fmla="*/ 1965968 w 11729983"/>
              <a:gd name="connsiteY2" fmla="*/ 19458 h 3653676"/>
              <a:gd name="connsiteX3" fmla="*/ 2581298 w 11729983"/>
              <a:gd name="connsiteY3" fmla="*/ 0 h 3653676"/>
              <a:gd name="connsiteX4" fmla="*/ 2203814 w 11729983"/>
              <a:gd name="connsiteY4" fmla="*/ 40293 h 3653676"/>
              <a:gd name="connsiteX5" fmla="*/ 2678575 w 11729983"/>
              <a:gd name="connsiteY5" fmla="*/ 68094 h 3653676"/>
              <a:gd name="connsiteX6" fmla="*/ 2717485 w 11729983"/>
              <a:gd name="connsiteY6" fmla="*/ 87549 h 3653676"/>
              <a:gd name="connsiteX7" fmla="*/ 2746668 w 11729983"/>
              <a:gd name="connsiteY7" fmla="*/ 107004 h 3653676"/>
              <a:gd name="connsiteX8" fmla="*/ 2775851 w 11729983"/>
              <a:gd name="connsiteY8" fmla="*/ 116732 h 3653676"/>
              <a:gd name="connsiteX9" fmla="*/ 2795307 w 11729983"/>
              <a:gd name="connsiteY9" fmla="*/ 136187 h 3653676"/>
              <a:gd name="connsiteX10" fmla="*/ 2950949 w 11729983"/>
              <a:gd name="connsiteY10" fmla="*/ 155643 h 3653676"/>
              <a:gd name="connsiteX11" fmla="*/ 3262234 w 11729983"/>
              <a:gd name="connsiteY11" fmla="*/ 155643 h 3653676"/>
              <a:gd name="connsiteX12" fmla="*/ 3437332 w 11729983"/>
              <a:gd name="connsiteY12" fmla="*/ 145915 h 3653676"/>
              <a:gd name="connsiteX13" fmla="*/ 3485970 w 11729983"/>
              <a:gd name="connsiteY13" fmla="*/ 136187 h 3653676"/>
              <a:gd name="connsiteX14" fmla="*/ 4011264 w 11729983"/>
              <a:gd name="connsiteY14" fmla="*/ 155643 h 3653676"/>
              <a:gd name="connsiteX15" fmla="*/ 4040447 w 11729983"/>
              <a:gd name="connsiteY15" fmla="*/ 165370 h 3653676"/>
              <a:gd name="connsiteX16" fmla="*/ 4079358 w 11729983"/>
              <a:gd name="connsiteY16" fmla="*/ 204281 h 3653676"/>
              <a:gd name="connsiteX17" fmla="*/ 4137724 w 11729983"/>
              <a:gd name="connsiteY17" fmla="*/ 223736 h 3653676"/>
              <a:gd name="connsiteX18" fmla="*/ 4186362 w 11729983"/>
              <a:gd name="connsiteY18" fmla="*/ 252919 h 3653676"/>
              <a:gd name="connsiteX19" fmla="*/ 4205817 w 11729983"/>
              <a:gd name="connsiteY19" fmla="*/ 272375 h 3653676"/>
              <a:gd name="connsiteX20" fmla="*/ 4264183 w 11729983"/>
              <a:gd name="connsiteY20" fmla="*/ 291830 h 3653676"/>
              <a:gd name="connsiteX21" fmla="*/ 4293366 w 11729983"/>
              <a:gd name="connsiteY21" fmla="*/ 301558 h 3653676"/>
              <a:gd name="connsiteX22" fmla="*/ 4449009 w 11729983"/>
              <a:gd name="connsiteY22" fmla="*/ 321013 h 3653676"/>
              <a:gd name="connsiteX23" fmla="*/ 4682473 w 11729983"/>
              <a:gd name="connsiteY23" fmla="*/ 311285 h 3653676"/>
              <a:gd name="connsiteX24" fmla="*/ 4711655 w 11729983"/>
              <a:gd name="connsiteY24" fmla="*/ 291830 h 3653676"/>
              <a:gd name="connsiteX25" fmla="*/ 4808932 w 11729983"/>
              <a:gd name="connsiteY25" fmla="*/ 272375 h 3653676"/>
              <a:gd name="connsiteX26" fmla="*/ 4838115 w 11729983"/>
              <a:gd name="connsiteY26" fmla="*/ 262647 h 3653676"/>
              <a:gd name="connsiteX27" fmla="*/ 4877026 w 11729983"/>
              <a:gd name="connsiteY27" fmla="*/ 252919 h 3653676"/>
              <a:gd name="connsiteX28" fmla="*/ 4906209 w 11729983"/>
              <a:gd name="connsiteY28" fmla="*/ 233464 h 3653676"/>
              <a:gd name="connsiteX29" fmla="*/ 4974302 w 11729983"/>
              <a:gd name="connsiteY29" fmla="*/ 204281 h 3653676"/>
              <a:gd name="connsiteX30" fmla="*/ 4993758 w 11729983"/>
              <a:gd name="connsiteY30" fmla="*/ 184826 h 3653676"/>
              <a:gd name="connsiteX31" fmla="*/ 5052124 w 11729983"/>
              <a:gd name="connsiteY31" fmla="*/ 165370 h 3653676"/>
              <a:gd name="connsiteX32" fmla="*/ 5343953 w 11729983"/>
              <a:gd name="connsiteY32" fmla="*/ 175098 h 3653676"/>
              <a:gd name="connsiteX33" fmla="*/ 5421775 w 11729983"/>
              <a:gd name="connsiteY33" fmla="*/ 194553 h 3653676"/>
              <a:gd name="connsiteX34" fmla="*/ 5460685 w 11729983"/>
              <a:gd name="connsiteY34" fmla="*/ 204281 h 3653676"/>
              <a:gd name="connsiteX35" fmla="*/ 5480141 w 11729983"/>
              <a:gd name="connsiteY35" fmla="*/ 223736 h 3653676"/>
              <a:gd name="connsiteX36" fmla="*/ 5509324 w 11729983"/>
              <a:gd name="connsiteY36" fmla="*/ 233464 h 3653676"/>
              <a:gd name="connsiteX37" fmla="*/ 5519051 w 11729983"/>
              <a:gd name="connsiteY37" fmla="*/ 262647 h 3653676"/>
              <a:gd name="connsiteX38" fmla="*/ 5538507 w 11729983"/>
              <a:gd name="connsiteY38" fmla="*/ 291830 h 3653676"/>
              <a:gd name="connsiteX39" fmla="*/ 5587145 w 11729983"/>
              <a:gd name="connsiteY39" fmla="*/ 359924 h 3653676"/>
              <a:gd name="connsiteX40" fmla="*/ 5606600 w 11729983"/>
              <a:gd name="connsiteY40" fmla="*/ 389107 h 3653676"/>
              <a:gd name="connsiteX41" fmla="*/ 5635783 w 11729983"/>
              <a:gd name="connsiteY41" fmla="*/ 398834 h 3653676"/>
              <a:gd name="connsiteX42" fmla="*/ 5703877 w 11729983"/>
              <a:gd name="connsiteY42" fmla="*/ 408562 h 3653676"/>
              <a:gd name="connsiteX43" fmla="*/ 6180532 w 11729983"/>
              <a:gd name="connsiteY43" fmla="*/ 418290 h 3653676"/>
              <a:gd name="connsiteX44" fmla="*/ 6375085 w 11729983"/>
              <a:gd name="connsiteY44" fmla="*/ 437745 h 3653676"/>
              <a:gd name="connsiteX45" fmla="*/ 6394541 w 11729983"/>
              <a:gd name="connsiteY45" fmla="*/ 457200 h 3653676"/>
              <a:gd name="connsiteX46" fmla="*/ 6423724 w 11729983"/>
              <a:gd name="connsiteY46" fmla="*/ 466928 h 3653676"/>
              <a:gd name="connsiteX47" fmla="*/ 6472362 w 11729983"/>
              <a:gd name="connsiteY47" fmla="*/ 535021 h 3653676"/>
              <a:gd name="connsiteX48" fmla="*/ 6521000 w 11729983"/>
              <a:gd name="connsiteY48" fmla="*/ 583660 h 3653676"/>
              <a:gd name="connsiteX49" fmla="*/ 6559911 w 11729983"/>
              <a:gd name="connsiteY49" fmla="*/ 632298 h 3653676"/>
              <a:gd name="connsiteX50" fmla="*/ 6589094 w 11729983"/>
              <a:gd name="connsiteY50" fmla="*/ 651753 h 3653676"/>
              <a:gd name="connsiteX51" fmla="*/ 6637732 w 11729983"/>
              <a:gd name="connsiteY51" fmla="*/ 700392 h 3653676"/>
              <a:gd name="connsiteX52" fmla="*/ 6676643 w 11729983"/>
              <a:gd name="connsiteY52" fmla="*/ 719847 h 3653676"/>
              <a:gd name="connsiteX53" fmla="*/ 6705826 w 11729983"/>
              <a:gd name="connsiteY53" fmla="*/ 729575 h 3653676"/>
              <a:gd name="connsiteX54" fmla="*/ 6822558 w 11729983"/>
              <a:gd name="connsiteY54" fmla="*/ 778213 h 3653676"/>
              <a:gd name="connsiteX55" fmla="*/ 7114387 w 11729983"/>
              <a:gd name="connsiteY55" fmla="*/ 797668 h 3653676"/>
              <a:gd name="connsiteX56" fmla="*/ 7240847 w 11729983"/>
              <a:gd name="connsiteY56" fmla="*/ 807396 h 3653676"/>
              <a:gd name="connsiteX57" fmla="*/ 7338124 w 11729983"/>
              <a:gd name="connsiteY57" fmla="*/ 836579 h 3653676"/>
              <a:gd name="connsiteX58" fmla="*/ 7454855 w 11729983"/>
              <a:gd name="connsiteY58" fmla="*/ 846307 h 3653676"/>
              <a:gd name="connsiteX59" fmla="*/ 7484038 w 11729983"/>
              <a:gd name="connsiteY59" fmla="*/ 856034 h 3653676"/>
              <a:gd name="connsiteX60" fmla="*/ 7600770 w 11729983"/>
              <a:gd name="connsiteY60" fmla="*/ 914400 h 3653676"/>
              <a:gd name="connsiteX61" fmla="*/ 7678592 w 11729983"/>
              <a:gd name="connsiteY61" fmla="*/ 924128 h 3653676"/>
              <a:gd name="connsiteX62" fmla="*/ 7727230 w 11729983"/>
              <a:gd name="connsiteY62" fmla="*/ 933856 h 3653676"/>
              <a:gd name="connsiteX63" fmla="*/ 7795324 w 11729983"/>
              <a:gd name="connsiteY63" fmla="*/ 953311 h 3653676"/>
              <a:gd name="connsiteX64" fmla="*/ 7853690 w 11729983"/>
              <a:gd name="connsiteY64" fmla="*/ 963039 h 3653676"/>
              <a:gd name="connsiteX65" fmla="*/ 7921783 w 11729983"/>
              <a:gd name="connsiteY65" fmla="*/ 982494 h 3653676"/>
              <a:gd name="connsiteX66" fmla="*/ 8019060 w 11729983"/>
              <a:gd name="connsiteY66" fmla="*/ 1001949 h 3653676"/>
              <a:gd name="connsiteX67" fmla="*/ 8048243 w 11729983"/>
              <a:gd name="connsiteY67" fmla="*/ 1011677 h 3653676"/>
              <a:gd name="connsiteX68" fmla="*/ 8126064 w 11729983"/>
              <a:gd name="connsiteY68" fmla="*/ 1031132 h 3653676"/>
              <a:gd name="connsiteX69" fmla="*/ 8213613 w 11729983"/>
              <a:gd name="connsiteY69" fmla="*/ 1079770 h 3653676"/>
              <a:gd name="connsiteX70" fmla="*/ 8262251 w 11729983"/>
              <a:gd name="connsiteY70" fmla="*/ 1108953 h 3653676"/>
              <a:gd name="connsiteX71" fmla="*/ 8447077 w 11729983"/>
              <a:gd name="connsiteY71" fmla="*/ 1118681 h 3653676"/>
              <a:gd name="connsiteX72" fmla="*/ 8573536 w 11729983"/>
              <a:gd name="connsiteY72" fmla="*/ 1128409 h 3653676"/>
              <a:gd name="connsiteX73" fmla="*/ 8612447 w 11729983"/>
              <a:gd name="connsiteY73" fmla="*/ 1138136 h 3653676"/>
              <a:gd name="connsiteX74" fmla="*/ 8670813 w 11729983"/>
              <a:gd name="connsiteY74" fmla="*/ 1147864 h 3653676"/>
              <a:gd name="connsiteX75" fmla="*/ 8729179 w 11729983"/>
              <a:gd name="connsiteY75" fmla="*/ 1167319 h 3653676"/>
              <a:gd name="connsiteX76" fmla="*/ 8768090 w 11729983"/>
              <a:gd name="connsiteY76" fmla="*/ 1177047 h 3653676"/>
              <a:gd name="connsiteX77" fmla="*/ 8807000 w 11729983"/>
              <a:gd name="connsiteY77" fmla="*/ 1196502 h 3653676"/>
              <a:gd name="connsiteX78" fmla="*/ 8914004 w 11729983"/>
              <a:gd name="connsiteY78" fmla="*/ 1215958 h 3653676"/>
              <a:gd name="connsiteX79" fmla="*/ 8943187 w 11729983"/>
              <a:gd name="connsiteY79" fmla="*/ 1225685 h 3653676"/>
              <a:gd name="connsiteX80" fmla="*/ 8962643 w 11729983"/>
              <a:gd name="connsiteY80" fmla="*/ 1254868 h 3653676"/>
              <a:gd name="connsiteX81" fmla="*/ 9030736 w 11729983"/>
              <a:gd name="connsiteY81" fmla="*/ 1284051 h 3653676"/>
              <a:gd name="connsiteX82" fmla="*/ 9059919 w 11729983"/>
              <a:gd name="connsiteY82" fmla="*/ 1313234 h 3653676"/>
              <a:gd name="connsiteX83" fmla="*/ 9118285 w 11729983"/>
              <a:gd name="connsiteY83" fmla="*/ 1332690 h 3653676"/>
              <a:gd name="connsiteX84" fmla="*/ 9225290 w 11729983"/>
              <a:gd name="connsiteY84" fmla="*/ 1381328 h 3653676"/>
              <a:gd name="connsiteX85" fmla="*/ 9303111 w 11729983"/>
              <a:gd name="connsiteY85" fmla="*/ 1410511 h 3653676"/>
              <a:gd name="connsiteX86" fmla="*/ 9332294 w 11729983"/>
              <a:gd name="connsiteY86" fmla="*/ 1439694 h 3653676"/>
              <a:gd name="connsiteX87" fmla="*/ 9380932 w 11729983"/>
              <a:gd name="connsiteY87" fmla="*/ 1459149 h 3653676"/>
              <a:gd name="connsiteX88" fmla="*/ 9419843 w 11729983"/>
              <a:gd name="connsiteY88" fmla="*/ 1478604 h 3653676"/>
              <a:gd name="connsiteX89" fmla="*/ 9449026 w 11729983"/>
              <a:gd name="connsiteY89" fmla="*/ 1498060 h 3653676"/>
              <a:gd name="connsiteX90" fmla="*/ 9478209 w 11729983"/>
              <a:gd name="connsiteY90" fmla="*/ 1536970 h 3653676"/>
              <a:gd name="connsiteX91" fmla="*/ 9517119 w 11729983"/>
              <a:gd name="connsiteY91" fmla="*/ 1546698 h 3653676"/>
              <a:gd name="connsiteX92" fmla="*/ 9536575 w 11729983"/>
              <a:gd name="connsiteY92" fmla="*/ 1566153 h 3653676"/>
              <a:gd name="connsiteX93" fmla="*/ 9604668 w 11729983"/>
              <a:gd name="connsiteY93" fmla="*/ 1605064 h 3653676"/>
              <a:gd name="connsiteX94" fmla="*/ 9633851 w 11729983"/>
              <a:gd name="connsiteY94" fmla="*/ 1624519 h 3653676"/>
              <a:gd name="connsiteX95" fmla="*/ 9672762 w 11729983"/>
              <a:gd name="connsiteY95" fmla="*/ 1673158 h 3653676"/>
              <a:gd name="connsiteX96" fmla="*/ 9701945 w 11729983"/>
              <a:gd name="connsiteY96" fmla="*/ 1692613 h 3653676"/>
              <a:gd name="connsiteX97" fmla="*/ 9760311 w 11729983"/>
              <a:gd name="connsiteY97" fmla="*/ 1741251 h 3653676"/>
              <a:gd name="connsiteX98" fmla="*/ 9789494 w 11729983"/>
              <a:gd name="connsiteY98" fmla="*/ 1750979 h 3653676"/>
              <a:gd name="connsiteX99" fmla="*/ 9818677 w 11729983"/>
              <a:gd name="connsiteY99" fmla="*/ 1770434 h 3653676"/>
              <a:gd name="connsiteX100" fmla="*/ 9877043 w 11729983"/>
              <a:gd name="connsiteY100" fmla="*/ 1789890 h 3653676"/>
              <a:gd name="connsiteX101" fmla="*/ 9906226 w 11729983"/>
              <a:gd name="connsiteY101" fmla="*/ 1809345 h 3653676"/>
              <a:gd name="connsiteX102" fmla="*/ 9964592 w 11729983"/>
              <a:gd name="connsiteY102" fmla="*/ 1828800 h 3653676"/>
              <a:gd name="connsiteX103" fmla="*/ 10071596 w 11729983"/>
              <a:gd name="connsiteY103" fmla="*/ 1877439 h 3653676"/>
              <a:gd name="connsiteX104" fmla="*/ 10110507 w 11729983"/>
              <a:gd name="connsiteY104" fmla="*/ 1896894 h 3653676"/>
              <a:gd name="connsiteX105" fmla="*/ 10178600 w 11729983"/>
              <a:gd name="connsiteY105" fmla="*/ 1935804 h 3653676"/>
              <a:gd name="connsiteX106" fmla="*/ 10198055 w 11729983"/>
              <a:gd name="connsiteY106" fmla="*/ 1955260 h 3653676"/>
              <a:gd name="connsiteX107" fmla="*/ 10266149 w 11729983"/>
              <a:gd name="connsiteY107" fmla="*/ 1984443 h 3653676"/>
              <a:gd name="connsiteX108" fmla="*/ 10295332 w 11729983"/>
              <a:gd name="connsiteY108" fmla="*/ 2003898 h 3653676"/>
              <a:gd name="connsiteX109" fmla="*/ 10334243 w 11729983"/>
              <a:gd name="connsiteY109" fmla="*/ 2023353 h 3653676"/>
              <a:gd name="connsiteX110" fmla="*/ 10382881 w 11729983"/>
              <a:gd name="connsiteY110" fmla="*/ 2052536 h 3653676"/>
              <a:gd name="connsiteX111" fmla="*/ 10431519 w 11729983"/>
              <a:gd name="connsiteY111" fmla="*/ 2101175 h 3653676"/>
              <a:gd name="connsiteX112" fmla="*/ 10460702 w 11729983"/>
              <a:gd name="connsiteY112" fmla="*/ 2130358 h 3653676"/>
              <a:gd name="connsiteX113" fmla="*/ 10480158 w 11729983"/>
              <a:gd name="connsiteY113" fmla="*/ 2149813 h 3653676"/>
              <a:gd name="connsiteX114" fmla="*/ 10528796 w 11729983"/>
              <a:gd name="connsiteY114" fmla="*/ 2188724 h 3653676"/>
              <a:gd name="connsiteX115" fmla="*/ 10557979 w 11729983"/>
              <a:gd name="connsiteY115" fmla="*/ 2208179 h 3653676"/>
              <a:gd name="connsiteX116" fmla="*/ 10616345 w 11729983"/>
              <a:gd name="connsiteY116" fmla="*/ 2276273 h 3653676"/>
              <a:gd name="connsiteX117" fmla="*/ 10684438 w 11729983"/>
              <a:gd name="connsiteY117" fmla="*/ 2334639 h 3653676"/>
              <a:gd name="connsiteX118" fmla="*/ 10752532 w 11729983"/>
              <a:gd name="connsiteY118" fmla="*/ 2383277 h 3653676"/>
              <a:gd name="connsiteX119" fmla="*/ 10771987 w 11729983"/>
              <a:gd name="connsiteY119" fmla="*/ 2412460 h 3653676"/>
              <a:gd name="connsiteX120" fmla="*/ 10791443 w 11729983"/>
              <a:gd name="connsiteY120" fmla="*/ 2431915 h 3653676"/>
              <a:gd name="connsiteX121" fmla="*/ 10801170 w 11729983"/>
              <a:gd name="connsiteY121" fmla="*/ 2461098 h 3653676"/>
              <a:gd name="connsiteX122" fmla="*/ 10869264 w 11729983"/>
              <a:gd name="connsiteY122" fmla="*/ 2519464 h 3653676"/>
              <a:gd name="connsiteX123" fmla="*/ 10898447 w 11729983"/>
              <a:gd name="connsiteY123" fmla="*/ 2529192 h 3653676"/>
              <a:gd name="connsiteX124" fmla="*/ 10956813 w 11729983"/>
              <a:gd name="connsiteY124" fmla="*/ 2577830 h 3653676"/>
              <a:gd name="connsiteX125" fmla="*/ 11015179 w 11729983"/>
              <a:gd name="connsiteY125" fmla="*/ 2616741 h 3653676"/>
              <a:gd name="connsiteX126" fmla="*/ 11054090 w 11729983"/>
              <a:gd name="connsiteY126" fmla="*/ 2636196 h 3653676"/>
              <a:gd name="connsiteX127" fmla="*/ 11721978 w 11729983"/>
              <a:gd name="connsiteY127" fmla="*/ 3048946 h 3653676"/>
              <a:gd name="connsiteX128" fmla="*/ 11729983 w 11729983"/>
              <a:gd name="connsiteY128" fmla="*/ 3653676 h 3653676"/>
              <a:gd name="connsiteX0" fmla="*/ 0 w 11729983"/>
              <a:gd name="connsiteY0" fmla="*/ 344191 h 3935787"/>
              <a:gd name="connsiteX1" fmla="*/ 1192634 w 11729983"/>
              <a:gd name="connsiteY1" fmla="*/ 299203 h 3935787"/>
              <a:gd name="connsiteX2" fmla="*/ 1965968 w 11729983"/>
              <a:gd name="connsiteY2" fmla="*/ 301569 h 3935787"/>
              <a:gd name="connsiteX3" fmla="*/ 2581298 w 11729983"/>
              <a:gd name="connsiteY3" fmla="*/ 282111 h 3935787"/>
              <a:gd name="connsiteX4" fmla="*/ 2874353 w 11729983"/>
              <a:gd name="connsiteY4" fmla="*/ 243 h 3935787"/>
              <a:gd name="connsiteX5" fmla="*/ 2678575 w 11729983"/>
              <a:gd name="connsiteY5" fmla="*/ 350205 h 3935787"/>
              <a:gd name="connsiteX6" fmla="*/ 2717485 w 11729983"/>
              <a:gd name="connsiteY6" fmla="*/ 369660 h 3935787"/>
              <a:gd name="connsiteX7" fmla="*/ 2746668 w 11729983"/>
              <a:gd name="connsiteY7" fmla="*/ 389115 h 3935787"/>
              <a:gd name="connsiteX8" fmla="*/ 2775851 w 11729983"/>
              <a:gd name="connsiteY8" fmla="*/ 398843 h 3935787"/>
              <a:gd name="connsiteX9" fmla="*/ 2795307 w 11729983"/>
              <a:gd name="connsiteY9" fmla="*/ 418298 h 3935787"/>
              <a:gd name="connsiteX10" fmla="*/ 2950949 w 11729983"/>
              <a:gd name="connsiteY10" fmla="*/ 437754 h 3935787"/>
              <a:gd name="connsiteX11" fmla="*/ 3262234 w 11729983"/>
              <a:gd name="connsiteY11" fmla="*/ 437754 h 3935787"/>
              <a:gd name="connsiteX12" fmla="*/ 3437332 w 11729983"/>
              <a:gd name="connsiteY12" fmla="*/ 428026 h 3935787"/>
              <a:gd name="connsiteX13" fmla="*/ 3485970 w 11729983"/>
              <a:gd name="connsiteY13" fmla="*/ 418298 h 3935787"/>
              <a:gd name="connsiteX14" fmla="*/ 4011264 w 11729983"/>
              <a:gd name="connsiteY14" fmla="*/ 437754 h 3935787"/>
              <a:gd name="connsiteX15" fmla="*/ 4040447 w 11729983"/>
              <a:gd name="connsiteY15" fmla="*/ 447481 h 3935787"/>
              <a:gd name="connsiteX16" fmla="*/ 4079358 w 11729983"/>
              <a:gd name="connsiteY16" fmla="*/ 486392 h 3935787"/>
              <a:gd name="connsiteX17" fmla="*/ 4137724 w 11729983"/>
              <a:gd name="connsiteY17" fmla="*/ 505847 h 3935787"/>
              <a:gd name="connsiteX18" fmla="*/ 4186362 w 11729983"/>
              <a:gd name="connsiteY18" fmla="*/ 535030 h 3935787"/>
              <a:gd name="connsiteX19" fmla="*/ 4205817 w 11729983"/>
              <a:gd name="connsiteY19" fmla="*/ 554486 h 3935787"/>
              <a:gd name="connsiteX20" fmla="*/ 4264183 w 11729983"/>
              <a:gd name="connsiteY20" fmla="*/ 573941 h 3935787"/>
              <a:gd name="connsiteX21" fmla="*/ 4293366 w 11729983"/>
              <a:gd name="connsiteY21" fmla="*/ 583669 h 3935787"/>
              <a:gd name="connsiteX22" fmla="*/ 4449009 w 11729983"/>
              <a:gd name="connsiteY22" fmla="*/ 603124 h 3935787"/>
              <a:gd name="connsiteX23" fmla="*/ 4682473 w 11729983"/>
              <a:gd name="connsiteY23" fmla="*/ 593396 h 3935787"/>
              <a:gd name="connsiteX24" fmla="*/ 4711655 w 11729983"/>
              <a:gd name="connsiteY24" fmla="*/ 573941 h 3935787"/>
              <a:gd name="connsiteX25" fmla="*/ 4808932 w 11729983"/>
              <a:gd name="connsiteY25" fmla="*/ 554486 h 3935787"/>
              <a:gd name="connsiteX26" fmla="*/ 4838115 w 11729983"/>
              <a:gd name="connsiteY26" fmla="*/ 544758 h 3935787"/>
              <a:gd name="connsiteX27" fmla="*/ 4877026 w 11729983"/>
              <a:gd name="connsiteY27" fmla="*/ 535030 h 3935787"/>
              <a:gd name="connsiteX28" fmla="*/ 4906209 w 11729983"/>
              <a:gd name="connsiteY28" fmla="*/ 515575 h 3935787"/>
              <a:gd name="connsiteX29" fmla="*/ 4974302 w 11729983"/>
              <a:gd name="connsiteY29" fmla="*/ 486392 h 3935787"/>
              <a:gd name="connsiteX30" fmla="*/ 4993758 w 11729983"/>
              <a:gd name="connsiteY30" fmla="*/ 466937 h 3935787"/>
              <a:gd name="connsiteX31" fmla="*/ 5052124 w 11729983"/>
              <a:gd name="connsiteY31" fmla="*/ 447481 h 3935787"/>
              <a:gd name="connsiteX32" fmla="*/ 5343953 w 11729983"/>
              <a:gd name="connsiteY32" fmla="*/ 457209 h 3935787"/>
              <a:gd name="connsiteX33" fmla="*/ 5421775 w 11729983"/>
              <a:gd name="connsiteY33" fmla="*/ 476664 h 3935787"/>
              <a:gd name="connsiteX34" fmla="*/ 5460685 w 11729983"/>
              <a:gd name="connsiteY34" fmla="*/ 486392 h 3935787"/>
              <a:gd name="connsiteX35" fmla="*/ 5480141 w 11729983"/>
              <a:gd name="connsiteY35" fmla="*/ 505847 h 3935787"/>
              <a:gd name="connsiteX36" fmla="*/ 5509324 w 11729983"/>
              <a:gd name="connsiteY36" fmla="*/ 515575 h 3935787"/>
              <a:gd name="connsiteX37" fmla="*/ 5519051 w 11729983"/>
              <a:gd name="connsiteY37" fmla="*/ 544758 h 3935787"/>
              <a:gd name="connsiteX38" fmla="*/ 5538507 w 11729983"/>
              <a:gd name="connsiteY38" fmla="*/ 573941 h 3935787"/>
              <a:gd name="connsiteX39" fmla="*/ 5587145 w 11729983"/>
              <a:gd name="connsiteY39" fmla="*/ 642035 h 3935787"/>
              <a:gd name="connsiteX40" fmla="*/ 5606600 w 11729983"/>
              <a:gd name="connsiteY40" fmla="*/ 671218 h 3935787"/>
              <a:gd name="connsiteX41" fmla="*/ 5635783 w 11729983"/>
              <a:gd name="connsiteY41" fmla="*/ 680945 h 3935787"/>
              <a:gd name="connsiteX42" fmla="*/ 5703877 w 11729983"/>
              <a:gd name="connsiteY42" fmla="*/ 690673 h 3935787"/>
              <a:gd name="connsiteX43" fmla="*/ 6180532 w 11729983"/>
              <a:gd name="connsiteY43" fmla="*/ 700401 h 3935787"/>
              <a:gd name="connsiteX44" fmla="*/ 6375085 w 11729983"/>
              <a:gd name="connsiteY44" fmla="*/ 719856 h 3935787"/>
              <a:gd name="connsiteX45" fmla="*/ 6394541 w 11729983"/>
              <a:gd name="connsiteY45" fmla="*/ 739311 h 3935787"/>
              <a:gd name="connsiteX46" fmla="*/ 6423724 w 11729983"/>
              <a:gd name="connsiteY46" fmla="*/ 749039 h 3935787"/>
              <a:gd name="connsiteX47" fmla="*/ 6472362 w 11729983"/>
              <a:gd name="connsiteY47" fmla="*/ 817132 h 3935787"/>
              <a:gd name="connsiteX48" fmla="*/ 6521000 w 11729983"/>
              <a:gd name="connsiteY48" fmla="*/ 865771 h 3935787"/>
              <a:gd name="connsiteX49" fmla="*/ 6559911 w 11729983"/>
              <a:gd name="connsiteY49" fmla="*/ 914409 h 3935787"/>
              <a:gd name="connsiteX50" fmla="*/ 6589094 w 11729983"/>
              <a:gd name="connsiteY50" fmla="*/ 933864 h 3935787"/>
              <a:gd name="connsiteX51" fmla="*/ 6637732 w 11729983"/>
              <a:gd name="connsiteY51" fmla="*/ 982503 h 3935787"/>
              <a:gd name="connsiteX52" fmla="*/ 6676643 w 11729983"/>
              <a:gd name="connsiteY52" fmla="*/ 1001958 h 3935787"/>
              <a:gd name="connsiteX53" fmla="*/ 6705826 w 11729983"/>
              <a:gd name="connsiteY53" fmla="*/ 1011686 h 3935787"/>
              <a:gd name="connsiteX54" fmla="*/ 6822558 w 11729983"/>
              <a:gd name="connsiteY54" fmla="*/ 1060324 h 3935787"/>
              <a:gd name="connsiteX55" fmla="*/ 7114387 w 11729983"/>
              <a:gd name="connsiteY55" fmla="*/ 1079779 h 3935787"/>
              <a:gd name="connsiteX56" fmla="*/ 7240847 w 11729983"/>
              <a:gd name="connsiteY56" fmla="*/ 1089507 h 3935787"/>
              <a:gd name="connsiteX57" fmla="*/ 7338124 w 11729983"/>
              <a:gd name="connsiteY57" fmla="*/ 1118690 h 3935787"/>
              <a:gd name="connsiteX58" fmla="*/ 7454855 w 11729983"/>
              <a:gd name="connsiteY58" fmla="*/ 1128418 h 3935787"/>
              <a:gd name="connsiteX59" fmla="*/ 7484038 w 11729983"/>
              <a:gd name="connsiteY59" fmla="*/ 1138145 h 3935787"/>
              <a:gd name="connsiteX60" fmla="*/ 7600770 w 11729983"/>
              <a:gd name="connsiteY60" fmla="*/ 1196511 h 3935787"/>
              <a:gd name="connsiteX61" fmla="*/ 7678592 w 11729983"/>
              <a:gd name="connsiteY61" fmla="*/ 1206239 h 3935787"/>
              <a:gd name="connsiteX62" fmla="*/ 7727230 w 11729983"/>
              <a:gd name="connsiteY62" fmla="*/ 1215967 h 3935787"/>
              <a:gd name="connsiteX63" fmla="*/ 7795324 w 11729983"/>
              <a:gd name="connsiteY63" fmla="*/ 1235422 h 3935787"/>
              <a:gd name="connsiteX64" fmla="*/ 7853690 w 11729983"/>
              <a:gd name="connsiteY64" fmla="*/ 1245150 h 3935787"/>
              <a:gd name="connsiteX65" fmla="*/ 7921783 w 11729983"/>
              <a:gd name="connsiteY65" fmla="*/ 1264605 h 3935787"/>
              <a:gd name="connsiteX66" fmla="*/ 8019060 w 11729983"/>
              <a:gd name="connsiteY66" fmla="*/ 1284060 h 3935787"/>
              <a:gd name="connsiteX67" fmla="*/ 8048243 w 11729983"/>
              <a:gd name="connsiteY67" fmla="*/ 1293788 h 3935787"/>
              <a:gd name="connsiteX68" fmla="*/ 8126064 w 11729983"/>
              <a:gd name="connsiteY68" fmla="*/ 1313243 h 3935787"/>
              <a:gd name="connsiteX69" fmla="*/ 8213613 w 11729983"/>
              <a:gd name="connsiteY69" fmla="*/ 1361881 h 3935787"/>
              <a:gd name="connsiteX70" fmla="*/ 8262251 w 11729983"/>
              <a:gd name="connsiteY70" fmla="*/ 1391064 h 3935787"/>
              <a:gd name="connsiteX71" fmla="*/ 8447077 w 11729983"/>
              <a:gd name="connsiteY71" fmla="*/ 1400792 h 3935787"/>
              <a:gd name="connsiteX72" fmla="*/ 8573536 w 11729983"/>
              <a:gd name="connsiteY72" fmla="*/ 1410520 h 3935787"/>
              <a:gd name="connsiteX73" fmla="*/ 8612447 w 11729983"/>
              <a:gd name="connsiteY73" fmla="*/ 1420247 h 3935787"/>
              <a:gd name="connsiteX74" fmla="*/ 8670813 w 11729983"/>
              <a:gd name="connsiteY74" fmla="*/ 1429975 h 3935787"/>
              <a:gd name="connsiteX75" fmla="*/ 8729179 w 11729983"/>
              <a:gd name="connsiteY75" fmla="*/ 1449430 h 3935787"/>
              <a:gd name="connsiteX76" fmla="*/ 8768090 w 11729983"/>
              <a:gd name="connsiteY76" fmla="*/ 1459158 h 3935787"/>
              <a:gd name="connsiteX77" fmla="*/ 8807000 w 11729983"/>
              <a:gd name="connsiteY77" fmla="*/ 1478613 h 3935787"/>
              <a:gd name="connsiteX78" fmla="*/ 8914004 w 11729983"/>
              <a:gd name="connsiteY78" fmla="*/ 1498069 h 3935787"/>
              <a:gd name="connsiteX79" fmla="*/ 8943187 w 11729983"/>
              <a:gd name="connsiteY79" fmla="*/ 1507796 h 3935787"/>
              <a:gd name="connsiteX80" fmla="*/ 8962643 w 11729983"/>
              <a:gd name="connsiteY80" fmla="*/ 1536979 h 3935787"/>
              <a:gd name="connsiteX81" fmla="*/ 9030736 w 11729983"/>
              <a:gd name="connsiteY81" fmla="*/ 1566162 h 3935787"/>
              <a:gd name="connsiteX82" fmla="*/ 9059919 w 11729983"/>
              <a:gd name="connsiteY82" fmla="*/ 1595345 h 3935787"/>
              <a:gd name="connsiteX83" fmla="*/ 9118285 w 11729983"/>
              <a:gd name="connsiteY83" fmla="*/ 1614801 h 3935787"/>
              <a:gd name="connsiteX84" fmla="*/ 9225290 w 11729983"/>
              <a:gd name="connsiteY84" fmla="*/ 1663439 h 3935787"/>
              <a:gd name="connsiteX85" fmla="*/ 9303111 w 11729983"/>
              <a:gd name="connsiteY85" fmla="*/ 1692622 h 3935787"/>
              <a:gd name="connsiteX86" fmla="*/ 9332294 w 11729983"/>
              <a:gd name="connsiteY86" fmla="*/ 1721805 h 3935787"/>
              <a:gd name="connsiteX87" fmla="*/ 9380932 w 11729983"/>
              <a:gd name="connsiteY87" fmla="*/ 1741260 h 3935787"/>
              <a:gd name="connsiteX88" fmla="*/ 9419843 w 11729983"/>
              <a:gd name="connsiteY88" fmla="*/ 1760715 h 3935787"/>
              <a:gd name="connsiteX89" fmla="*/ 9449026 w 11729983"/>
              <a:gd name="connsiteY89" fmla="*/ 1780171 h 3935787"/>
              <a:gd name="connsiteX90" fmla="*/ 9478209 w 11729983"/>
              <a:gd name="connsiteY90" fmla="*/ 1819081 h 3935787"/>
              <a:gd name="connsiteX91" fmla="*/ 9517119 w 11729983"/>
              <a:gd name="connsiteY91" fmla="*/ 1828809 h 3935787"/>
              <a:gd name="connsiteX92" fmla="*/ 9536575 w 11729983"/>
              <a:gd name="connsiteY92" fmla="*/ 1848264 h 3935787"/>
              <a:gd name="connsiteX93" fmla="*/ 9604668 w 11729983"/>
              <a:gd name="connsiteY93" fmla="*/ 1887175 h 3935787"/>
              <a:gd name="connsiteX94" fmla="*/ 9633851 w 11729983"/>
              <a:gd name="connsiteY94" fmla="*/ 1906630 h 3935787"/>
              <a:gd name="connsiteX95" fmla="*/ 9672762 w 11729983"/>
              <a:gd name="connsiteY95" fmla="*/ 1955269 h 3935787"/>
              <a:gd name="connsiteX96" fmla="*/ 9701945 w 11729983"/>
              <a:gd name="connsiteY96" fmla="*/ 1974724 h 3935787"/>
              <a:gd name="connsiteX97" fmla="*/ 9760311 w 11729983"/>
              <a:gd name="connsiteY97" fmla="*/ 2023362 h 3935787"/>
              <a:gd name="connsiteX98" fmla="*/ 9789494 w 11729983"/>
              <a:gd name="connsiteY98" fmla="*/ 2033090 h 3935787"/>
              <a:gd name="connsiteX99" fmla="*/ 9818677 w 11729983"/>
              <a:gd name="connsiteY99" fmla="*/ 2052545 h 3935787"/>
              <a:gd name="connsiteX100" fmla="*/ 9877043 w 11729983"/>
              <a:gd name="connsiteY100" fmla="*/ 2072001 h 3935787"/>
              <a:gd name="connsiteX101" fmla="*/ 9906226 w 11729983"/>
              <a:gd name="connsiteY101" fmla="*/ 2091456 h 3935787"/>
              <a:gd name="connsiteX102" fmla="*/ 9964592 w 11729983"/>
              <a:gd name="connsiteY102" fmla="*/ 2110911 h 3935787"/>
              <a:gd name="connsiteX103" fmla="*/ 10071596 w 11729983"/>
              <a:gd name="connsiteY103" fmla="*/ 2159550 h 3935787"/>
              <a:gd name="connsiteX104" fmla="*/ 10110507 w 11729983"/>
              <a:gd name="connsiteY104" fmla="*/ 2179005 h 3935787"/>
              <a:gd name="connsiteX105" fmla="*/ 10178600 w 11729983"/>
              <a:gd name="connsiteY105" fmla="*/ 2217915 h 3935787"/>
              <a:gd name="connsiteX106" fmla="*/ 10198055 w 11729983"/>
              <a:gd name="connsiteY106" fmla="*/ 2237371 h 3935787"/>
              <a:gd name="connsiteX107" fmla="*/ 10266149 w 11729983"/>
              <a:gd name="connsiteY107" fmla="*/ 2266554 h 3935787"/>
              <a:gd name="connsiteX108" fmla="*/ 10295332 w 11729983"/>
              <a:gd name="connsiteY108" fmla="*/ 2286009 h 3935787"/>
              <a:gd name="connsiteX109" fmla="*/ 10334243 w 11729983"/>
              <a:gd name="connsiteY109" fmla="*/ 2305464 h 3935787"/>
              <a:gd name="connsiteX110" fmla="*/ 10382881 w 11729983"/>
              <a:gd name="connsiteY110" fmla="*/ 2334647 h 3935787"/>
              <a:gd name="connsiteX111" fmla="*/ 10431519 w 11729983"/>
              <a:gd name="connsiteY111" fmla="*/ 2383286 h 3935787"/>
              <a:gd name="connsiteX112" fmla="*/ 10460702 w 11729983"/>
              <a:gd name="connsiteY112" fmla="*/ 2412469 h 3935787"/>
              <a:gd name="connsiteX113" fmla="*/ 10480158 w 11729983"/>
              <a:gd name="connsiteY113" fmla="*/ 2431924 h 3935787"/>
              <a:gd name="connsiteX114" fmla="*/ 10528796 w 11729983"/>
              <a:gd name="connsiteY114" fmla="*/ 2470835 h 3935787"/>
              <a:gd name="connsiteX115" fmla="*/ 10557979 w 11729983"/>
              <a:gd name="connsiteY115" fmla="*/ 2490290 h 3935787"/>
              <a:gd name="connsiteX116" fmla="*/ 10616345 w 11729983"/>
              <a:gd name="connsiteY116" fmla="*/ 2558384 h 3935787"/>
              <a:gd name="connsiteX117" fmla="*/ 10684438 w 11729983"/>
              <a:gd name="connsiteY117" fmla="*/ 2616750 h 3935787"/>
              <a:gd name="connsiteX118" fmla="*/ 10752532 w 11729983"/>
              <a:gd name="connsiteY118" fmla="*/ 2665388 h 3935787"/>
              <a:gd name="connsiteX119" fmla="*/ 10771987 w 11729983"/>
              <a:gd name="connsiteY119" fmla="*/ 2694571 h 3935787"/>
              <a:gd name="connsiteX120" fmla="*/ 10791443 w 11729983"/>
              <a:gd name="connsiteY120" fmla="*/ 2714026 h 3935787"/>
              <a:gd name="connsiteX121" fmla="*/ 10801170 w 11729983"/>
              <a:gd name="connsiteY121" fmla="*/ 2743209 h 3935787"/>
              <a:gd name="connsiteX122" fmla="*/ 10869264 w 11729983"/>
              <a:gd name="connsiteY122" fmla="*/ 2801575 h 3935787"/>
              <a:gd name="connsiteX123" fmla="*/ 10898447 w 11729983"/>
              <a:gd name="connsiteY123" fmla="*/ 2811303 h 3935787"/>
              <a:gd name="connsiteX124" fmla="*/ 10956813 w 11729983"/>
              <a:gd name="connsiteY124" fmla="*/ 2859941 h 3935787"/>
              <a:gd name="connsiteX125" fmla="*/ 11015179 w 11729983"/>
              <a:gd name="connsiteY125" fmla="*/ 2898852 h 3935787"/>
              <a:gd name="connsiteX126" fmla="*/ 11054090 w 11729983"/>
              <a:gd name="connsiteY126" fmla="*/ 2918307 h 3935787"/>
              <a:gd name="connsiteX127" fmla="*/ 11721978 w 11729983"/>
              <a:gd name="connsiteY127" fmla="*/ 3331057 h 3935787"/>
              <a:gd name="connsiteX128" fmla="*/ 11729983 w 11729983"/>
              <a:gd name="connsiteY128" fmla="*/ 3935787 h 3935787"/>
              <a:gd name="connsiteX0" fmla="*/ 0 w 11729983"/>
              <a:gd name="connsiteY0" fmla="*/ 343958 h 3935554"/>
              <a:gd name="connsiteX1" fmla="*/ 1192634 w 11729983"/>
              <a:gd name="connsiteY1" fmla="*/ 298970 h 3935554"/>
              <a:gd name="connsiteX2" fmla="*/ 1965968 w 11729983"/>
              <a:gd name="connsiteY2" fmla="*/ 301336 h 3935554"/>
              <a:gd name="connsiteX3" fmla="*/ 2279556 w 11729983"/>
              <a:gd name="connsiteY3" fmla="*/ 337424 h 3935554"/>
              <a:gd name="connsiteX4" fmla="*/ 2874353 w 11729983"/>
              <a:gd name="connsiteY4" fmla="*/ 10 h 3935554"/>
              <a:gd name="connsiteX5" fmla="*/ 2678575 w 11729983"/>
              <a:gd name="connsiteY5" fmla="*/ 349972 h 3935554"/>
              <a:gd name="connsiteX6" fmla="*/ 2717485 w 11729983"/>
              <a:gd name="connsiteY6" fmla="*/ 369427 h 3935554"/>
              <a:gd name="connsiteX7" fmla="*/ 2746668 w 11729983"/>
              <a:gd name="connsiteY7" fmla="*/ 388882 h 3935554"/>
              <a:gd name="connsiteX8" fmla="*/ 2775851 w 11729983"/>
              <a:gd name="connsiteY8" fmla="*/ 398610 h 3935554"/>
              <a:gd name="connsiteX9" fmla="*/ 2795307 w 11729983"/>
              <a:gd name="connsiteY9" fmla="*/ 418065 h 3935554"/>
              <a:gd name="connsiteX10" fmla="*/ 2950949 w 11729983"/>
              <a:gd name="connsiteY10" fmla="*/ 437521 h 3935554"/>
              <a:gd name="connsiteX11" fmla="*/ 3262234 w 11729983"/>
              <a:gd name="connsiteY11" fmla="*/ 437521 h 3935554"/>
              <a:gd name="connsiteX12" fmla="*/ 3437332 w 11729983"/>
              <a:gd name="connsiteY12" fmla="*/ 427793 h 3935554"/>
              <a:gd name="connsiteX13" fmla="*/ 3485970 w 11729983"/>
              <a:gd name="connsiteY13" fmla="*/ 418065 h 3935554"/>
              <a:gd name="connsiteX14" fmla="*/ 4011264 w 11729983"/>
              <a:gd name="connsiteY14" fmla="*/ 437521 h 3935554"/>
              <a:gd name="connsiteX15" fmla="*/ 4040447 w 11729983"/>
              <a:gd name="connsiteY15" fmla="*/ 447248 h 3935554"/>
              <a:gd name="connsiteX16" fmla="*/ 4079358 w 11729983"/>
              <a:gd name="connsiteY16" fmla="*/ 486159 h 3935554"/>
              <a:gd name="connsiteX17" fmla="*/ 4137724 w 11729983"/>
              <a:gd name="connsiteY17" fmla="*/ 505614 h 3935554"/>
              <a:gd name="connsiteX18" fmla="*/ 4186362 w 11729983"/>
              <a:gd name="connsiteY18" fmla="*/ 534797 h 3935554"/>
              <a:gd name="connsiteX19" fmla="*/ 4205817 w 11729983"/>
              <a:gd name="connsiteY19" fmla="*/ 554253 h 3935554"/>
              <a:gd name="connsiteX20" fmla="*/ 4264183 w 11729983"/>
              <a:gd name="connsiteY20" fmla="*/ 573708 h 3935554"/>
              <a:gd name="connsiteX21" fmla="*/ 4293366 w 11729983"/>
              <a:gd name="connsiteY21" fmla="*/ 583436 h 3935554"/>
              <a:gd name="connsiteX22" fmla="*/ 4449009 w 11729983"/>
              <a:gd name="connsiteY22" fmla="*/ 602891 h 3935554"/>
              <a:gd name="connsiteX23" fmla="*/ 4682473 w 11729983"/>
              <a:gd name="connsiteY23" fmla="*/ 593163 h 3935554"/>
              <a:gd name="connsiteX24" fmla="*/ 4711655 w 11729983"/>
              <a:gd name="connsiteY24" fmla="*/ 573708 h 3935554"/>
              <a:gd name="connsiteX25" fmla="*/ 4808932 w 11729983"/>
              <a:gd name="connsiteY25" fmla="*/ 554253 h 3935554"/>
              <a:gd name="connsiteX26" fmla="*/ 4838115 w 11729983"/>
              <a:gd name="connsiteY26" fmla="*/ 544525 h 3935554"/>
              <a:gd name="connsiteX27" fmla="*/ 4877026 w 11729983"/>
              <a:gd name="connsiteY27" fmla="*/ 534797 h 3935554"/>
              <a:gd name="connsiteX28" fmla="*/ 4906209 w 11729983"/>
              <a:gd name="connsiteY28" fmla="*/ 515342 h 3935554"/>
              <a:gd name="connsiteX29" fmla="*/ 4974302 w 11729983"/>
              <a:gd name="connsiteY29" fmla="*/ 486159 h 3935554"/>
              <a:gd name="connsiteX30" fmla="*/ 4993758 w 11729983"/>
              <a:gd name="connsiteY30" fmla="*/ 466704 h 3935554"/>
              <a:gd name="connsiteX31" fmla="*/ 5052124 w 11729983"/>
              <a:gd name="connsiteY31" fmla="*/ 447248 h 3935554"/>
              <a:gd name="connsiteX32" fmla="*/ 5343953 w 11729983"/>
              <a:gd name="connsiteY32" fmla="*/ 456976 h 3935554"/>
              <a:gd name="connsiteX33" fmla="*/ 5421775 w 11729983"/>
              <a:gd name="connsiteY33" fmla="*/ 476431 h 3935554"/>
              <a:gd name="connsiteX34" fmla="*/ 5460685 w 11729983"/>
              <a:gd name="connsiteY34" fmla="*/ 486159 h 3935554"/>
              <a:gd name="connsiteX35" fmla="*/ 5480141 w 11729983"/>
              <a:gd name="connsiteY35" fmla="*/ 505614 h 3935554"/>
              <a:gd name="connsiteX36" fmla="*/ 5509324 w 11729983"/>
              <a:gd name="connsiteY36" fmla="*/ 515342 h 3935554"/>
              <a:gd name="connsiteX37" fmla="*/ 5519051 w 11729983"/>
              <a:gd name="connsiteY37" fmla="*/ 544525 h 3935554"/>
              <a:gd name="connsiteX38" fmla="*/ 5538507 w 11729983"/>
              <a:gd name="connsiteY38" fmla="*/ 573708 h 3935554"/>
              <a:gd name="connsiteX39" fmla="*/ 5587145 w 11729983"/>
              <a:gd name="connsiteY39" fmla="*/ 641802 h 3935554"/>
              <a:gd name="connsiteX40" fmla="*/ 5606600 w 11729983"/>
              <a:gd name="connsiteY40" fmla="*/ 670985 h 3935554"/>
              <a:gd name="connsiteX41" fmla="*/ 5635783 w 11729983"/>
              <a:gd name="connsiteY41" fmla="*/ 680712 h 3935554"/>
              <a:gd name="connsiteX42" fmla="*/ 5703877 w 11729983"/>
              <a:gd name="connsiteY42" fmla="*/ 690440 h 3935554"/>
              <a:gd name="connsiteX43" fmla="*/ 6180532 w 11729983"/>
              <a:gd name="connsiteY43" fmla="*/ 700168 h 3935554"/>
              <a:gd name="connsiteX44" fmla="*/ 6375085 w 11729983"/>
              <a:gd name="connsiteY44" fmla="*/ 719623 h 3935554"/>
              <a:gd name="connsiteX45" fmla="*/ 6394541 w 11729983"/>
              <a:gd name="connsiteY45" fmla="*/ 739078 h 3935554"/>
              <a:gd name="connsiteX46" fmla="*/ 6423724 w 11729983"/>
              <a:gd name="connsiteY46" fmla="*/ 748806 h 3935554"/>
              <a:gd name="connsiteX47" fmla="*/ 6472362 w 11729983"/>
              <a:gd name="connsiteY47" fmla="*/ 816899 h 3935554"/>
              <a:gd name="connsiteX48" fmla="*/ 6521000 w 11729983"/>
              <a:gd name="connsiteY48" fmla="*/ 865538 h 3935554"/>
              <a:gd name="connsiteX49" fmla="*/ 6559911 w 11729983"/>
              <a:gd name="connsiteY49" fmla="*/ 914176 h 3935554"/>
              <a:gd name="connsiteX50" fmla="*/ 6589094 w 11729983"/>
              <a:gd name="connsiteY50" fmla="*/ 933631 h 3935554"/>
              <a:gd name="connsiteX51" fmla="*/ 6637732 w 11729983"/>
              <a:gd name="connsiteY51" fmla="*/ 982270 h 3935554"/>
              <a:gd name="connsiteX52" fmla="*/ 6676643 w 11729983"/>
              <a:gd name="connsiteY52" fmla="*/ 1001725 h 3935554"/>
              <a:gd name="connsiteX53" fmla="*/ 6705826 w 11729983"/>
              <a:gd name="connsiteY53" fmla="*/ 1011453 h 3935554"/>
              <a:gd name="connsiteX54" fmla="*/ 6822558 w 11729983"/>
              <a:gd name="connsiteY54" fmla="*/ 1060091 h 3935554"/>
              <a:gd name="connsiteX55" fmla="*/ 7114387 w 11729983"/>
              <a:gd name="connsiteY55" fmla="*/ 1079546 h 3935554"/>
              <a:gd name="connsiteX56" fmla="*/ 7240847 w 11729983"/>
              <a:gd name="connsiteY56" fmla="*/ 1089274 h 3935554"/>
              <a:gd name="connsiteX57" fmla="*/ 7338124 w 11729983"/>
              <a:gd name="connsiteY57" fmla="*/ 1118457 h 3935554"/>
              <a:gd name="connsiteX58" fmla="*/ 7454855 w 11729983"/>
              <a:gd name="connsiteY58" fmla="*/ 1128185 h 3935554"/>
              <a:gd name="connsiteX59" fmla="*/ 7484038 w 11729983"/>
              <a:gd name="connsiteY59" fmla="*/ 1137912 h 3935554"/>
              <a:gd name="connsiteX60" fmla="*/ 7600770 w 11729983"/>
              <a:gd name="connsiteY60" fmla="*/ 1196278 h 3935554"/>
              <a:gd name="connsiteX61" fmla="*/ 7678592 w 11729983"/>
              <a:gd name="connsiteY61" fmla="*/ 1206006 h 3935554"/>
              <a:gd name="connsiteX62" fmla="*/ 7727230 w 11729983"/>
              <a:gd name="connsiteY62" fmla="*/ 1215734 h 3935554"/>
              <a:gd name="connsiteX63" fmla="*/ 7795324 w 11729983"/>
              <a:gd name="connsiteY63" fmla="*/ 1235189 h 3935554"/>
              <a:gd name="connsiteX64" fmla="*/ 7853690 w 11729983"/>
              <a:gd name="connsiteY64" fmla="*/ 1244917 h 3935554"/>
              <a:gd name="connsiteX65" fmla="*/ 7921783 w 11729983"/>
              <a:gd name="connsiteY65" fmla="*/ 1264372 h 3935554"/>
              <a:gd name="connsiteX66" fmla="*/ 8019060 w 11729983"/>
              <a:gd name="connsiteY66" fmla="*/ 1283827 h 3935554"/>
              <a:gd name="connsiteX67" fmla="*/ 8048243 w 11729983"/>
              <a:gd name="connsiteY67" fmla="*/ 1293555 h 3935554"/>
              <a:gd name="connsiteX68" fmla="*/ 8126064 w 11729983"/>
              <a:gd name="connsiteY68" fmla="*/ 1313010 h 3935554"/>
              <a:gd name="connsiteX69" fmla="*/ 8213613 w 11729983"/>
              <a:gd name="connsiteY69" fmla="*/ 1361648 h 3935554"/>
              <a:gd name="connsiteX70" fmla="*/ 8262251 w 11729983"/>
              <a:gd name="connsiteY70" fmla="*/ 1390831 h 3935554"/>
              <a:gd name="connsiteX71" fmla="*/ 8447077 w 11729983"/>
              <a:gd name="connsiteY71" fmla="*/ 1400559 h 3935554"/>
              <a:gd name="connsiteX72" fmla="*/ 8573536 w 11729983"/>
              <a:gd name="connsiteY72" fmla="*/ 1410287 h 3935554"/>
              <a:gd name="connsiteX73" fmla="*/ 8612447 w 11729983"/>
              <a:gd name="connsiteY73" fmla="*/ 1420014 h 3935554"/>
              <a:gd name="connsiteX74" fmla="*/ 8670813 w 11729983"/>
              <a:gd name="connsiteY74" fmla="*/ 1429742 h 3935554"/>
              <a:gd name="connsiteX75" fmla="*/ 8729179 w 11729983"/>
              <a:gd name="connsiteY75" fmla="*/ 1449197 h 3935554"/>
              <a:gd name="connsiteX76" fmla="*/ 8768090 w 11729983"/>
              <a:gd name="connsiteY76" fmla="*/ 1458925 h 3935554"/>
              <a:gd name="connsiteX77" fmla="*/ 8807000 w 11729983"/>
              <a:gd name="connsiteY77" fmla="*/ 1478380 h 3935554"/>
              <a:gd name="connsiteX78" fmla="*/ 8914004 w 11729983"/>
              <a:gd name="connsiteY78" fmla="*/ 1497836 h 3935554"/>
              <a:gd name="connsiteX79" fmla="*/ 8943187 w 11729983"/>
              <a:gd name="connsiteY79" fmla="*/ 1507563 h 3935554"/>
              <a:gd name="connsiteX80" fmla="*/ 8962643 w 11729983"/>
              <a:gd name="connsiteY80" fmla="*/ 1536746 h 3935554"/>
              <a:gd name="connsiteX81" fmla="*/ 9030736 w 11729983"/>
              <a:gd name="connsiteY81" fmla="*/ 1565929 h 3935554"/>
              <a:gd name="connsiteX82" fmla="*/ 9059919 w 11729983"/>
              <a:gd name="connsiteY82" fmla="*/ 1595112 h 3935554"/>
              <a:gd name="connsiteX83" fmla="*/ 9118285 w 11729983"/>
              <a:gd name="connsiteY83" fmla="*/ 1614568 h 3935554"/>
              <a:gd name="connsiteX84" fmla="*/ 9225290 w 11729983"/>
              <a:gd name="connsiteY84" fmla="*/ 1663206 h 3935554"/>
              <a:gd name="connsiteX85" fmla="*/ 9303111 w 11729983"/>
              <a:gd name="connsiteY85" fmla="*/ 1692389 h 3935554"/>
              <a:gd name="connsiteX86" fmla="*/ 9332294 w 11729983"/>
              <a:gd name="connsiteY86" fmla="*/ 1721572 h 3935554"/>
              <a:gd name="connsiteX87" fmla="*/ 9380932 w 11729983"/>
              <a:gd name="connsiteY87" fmla="*/ 1741027 h 3935554"/>
              <a:gd name="connsiteX88" fmla="*/ 9419843 w 11729983"/>
              <a:gd name="connsiteY88" fmla="*/ 1760482 h 3935554"/>
              <a:gd name="connsiteX89" fmla="*/ 9449026 w 11729983"/>
              <a:gd name="connsiteY89" fmla="*/ 1779938 h 3935554"/>
              <a:gd name="connsiteX90" fmla="*/ 9478209 w 11729983"/>
              <a:gd name="connsiteY90" fmla="*/ 1818848 h 3935554"/>
              <a:gd name="connsiteX91" fmla="*/ 9517119 w 11729983"/>
              <a:gd name="connsiteY91" fmla="*/ 1828576 h 3935554"/>
              <a:gd name="connsiteX92" fmla="*/ 9536575 w 11729983"/>
              <a:gd name="connsiteY92" fmla="*/ 1848031 h 3935554"/>
              <a:gd name="connsiteX93" fmla="*/ 9604668 w 11729983"/>
              <a:gd name="connsiteY93" fmla="*/ 1886942 h 3935554"/>
              <a:gd name="connsiteX94" fmla="*/ 9633851 w 11729983"/>
              <a:gd name="connsiteY94" fmla="*/ 1906397 h 3935554"/>
              <a:gd name="connsiteX95" fmla="*/ 9672762 w 11729983"/>
              <a:gd name="connsiteY95" fmla="*/ 1955036 h 3935554"/>
              <a:gd name="connsiteX96" fmla="*/ 9701945 w 11729983"/>
              <a:gd name="connsiteY96" fmla="*/ 1974491 h 3935554"/>
              <a:gd name="connsiteX97" fmla="*/ 9760311 w 11729983"/>
              <a:gd name="connsiteY97" fmla="*/ 2023129 h 3935554"/>
              <a:gd name="connsiteX98" fmla="*/ 9789494 w 11729983"/>
              <a:gd name="connsiteY98" fmla="*/ 2032857 h 3935554"/>
              <a:gd name="connsiteX99" fmla="*/ 9818677 w 11729983"/>
              <a:gd name="connsiteY99" fmla="*/ 2052312 h 3935554"/>
              <a:gd name="connsiteX100" fmla="*/ 9877043 w 11729983"/>
              <a:gd name="connsiteY100" fmla="*/ 2071768 h 3935554"/>
              <a:gd name="connsiteX101" fmla="*/ 9906226 w 11729983"/>
              <a:gd name="connsiteY101" fmla="*/ 2091223 h 3935554"/>
              <a:gd name="connsiteX102" fmla="*/ 9964592 w 11729983"/>
              <a:gd name="connsiteY102" fmla="*/ 2110678 h 3935554"/>
              <a:gd name="connsiteX103" fmla="*/ 10071596 w 11729983"/>
              <a:gd name="connsiteY103" fmla="*/ 2159317 h 3935554"/>
              <a:gd name="connsiteX104" fmla="*/ 10110507 w 11729983"/>
              <a:gd name="connsiteY104" fmla="*/ 2178772 h 3935554"/>
              <a:gd name="connsiteX105" fmla="*/ 10178600 w 11729983"/>
              <a:gd name="connsiteY105" fmla="*/ 2217682 h 3935554"/>
              <a:gd name="connsiteX106" fmla="*/ 10198055 w 11729983"/>
              <a:gd name="connsiteY106" fmla="*/ 2237138 h 3935554"/>
              <a:gd name="connsiteX107" fmla="*/ 10266149 w 11729983"/>
              <a:gd name="connsiteY107" fmla="*/ 2266321 h 3935554"/>
              <a:gd name="connsiteX108" fmla="*/ 10295332 w 11729983"/>
              <a:gd name="connsiteY108" fmla="*/ 2285776 h 3935554"/>
              <a:gd name="connsiteX109" fmla="*/ 10334243 w 11729983"/>
              <a:gd name="connsiteY109" fmla="*/ 2305231 h 3935554"/>
              <a:gd name="connsiteX110" fmla="*/ 10382881 w 11729983"/>
              <a:gd name="connsiteY110" fmla="*/ 2334414 h 3935554"/>
              <a:gd name="connsiteX111" fmla="*/ 10431519 w 11729983"/>
              <a:gd name="connsiteY111" fmla="*/ 2383053 h 3935554"/>
              <a:gd name="connsiteX112" fmla="*/ 10460702 w 11729983"/>
              <a:gd name="connsiteY112" fmla="*/ 2412236 h 3935554"/>
              <a:gd name="connsiteX113" fmla="*/ 10480158 w 11729983"/>
              <a:gd name="connsiteY113" fmla="*/ 2431691 h 3935554"/>
              <a:gd name="connsiteX114" fmla="*/ 10528796 w 11729983"/>
              <a:gd name="connsiteY114" fmla="*/ 2470602 h 3935554"/>
              <a:gd name="connsiteX115" fmla="*/ 10557979 w 11729983"/>
              <a:gd name="connsiteY115" fmla="*/ 2490057 h 3935554"/>
              <a:gd name="connsiteX116" fmla="*/ 10616345 w 11729983"/>
              <a:gd name="connsiteY116" fmla="*/ 2558151 h 3935554"/>
              <a:gd name="connsiteX117" fmla="*/ 10684438 w 11729983"/>
              <a:gd name="connsiteY117" fmla="*/ 2616517 h 3935554"/>
              <a:gd name="connsiteX118" fmla="*/ 10752532 w 11729983"/>
              <a:gd name="connsiteY118" fmla="*/ 2665155 h 3935554"/>
              <a:gd name="connsiteX119" fmla="*/ 10771987 w 11729983"/>
              <a:gd name="connsiteY119" fmla="*/ 2694338 h 3935554"/>
              <a:gd name="connsiteX120" fmla="*/ 10791443 w 11729983"/>
              <a:gd name="connsiteY120" fmla="*/ 2713793 h 3935554"/>
              <a:gd name="connsiteX121" fmla="*/ 10801170 w 11729983"/>
              <a:gd name="connsiteY121" fmla="*/ 2742976 h 3935554"/>
              <a:gd name="connsiteX122" fmla="*/ 10869264 w 11729983"/>
              <a:gd name="connsiteY122" fmla="*/ 2801342 h 3935554"/>
              <a:gd name="connsiteX123" fmla="*/ 10898447 w 11729983"/>
              <a:gd name="connsiteY123" fmla="*/ 2811070 h 3935554"/>
              <a:gd name="connsiteX124" fmla="*/ 10956813 w 11729983"/>
              <a:gd name="connsiteY124" fmla="*/ 2859708 h 3935554"/>
              <a:gd name="connsiteX125" fmla="*/ 11015179 w 11729983"/>
              <a:gd name="connsiteY125" fmla="*/ 2898619 h 3935554"/>
              <a:gd name="connsiteX126" fmla="*/ 11054090 w 11729983"/>
              <a:gd name="connsiteY126" fmla="*/ 2918074 h 3935554"/>
              <a:gd name="connsiteX127" fmla="*/ 11721978 w 11729983"/>
              <a:gd name="connsiteY127" fmla="*/ 3330824 h 3935554"/>
              <a:gd name="connsiteX128" fmla="*/ 11729983 w 11729983"/>
              <a:gd name="connsiteY128" fmla="*/ 3935554 h 3935554"/>
              <a:gd name="connsiteX0" fmla="*/ 0 w 11729983"/>
              <a:gd name="connsiteY0" fmla="*/ 47764 h 3639360"/>
              <a:gd name="connsiteX1" fmla="*/ 1192634 w 11729983"/>
              <a:gd name="connsiteY1" fmla="*/ 2776 h 3639360"/>
              <a:gd name="connsiteX2" fmla="*/ 1965968 w 11729983"/>
              <a:gd name="connsiteY2" fmla="*/ 5142 h 3639360"/>
              <a:gd name="connsiteX3" fmla="*/ 2279556 w 11729983"/>
              <a:gd name="connsiteY3" fmla="*/ 41230 h 3639360"/>
              <a:gd name="connsiteX4" fmla="*/ 2483206 w 11729983"/>
              <a:gd name="connsiteY4" fmla="*/ 25977 h 3639360"/>
              <a:gd name="connsiteX5" fmla="*/ 2678575 w 11729983"/>
              <a:gd name="connsiteY5" fmla="*/ 53778 h 3639360"/>
              <a:gd name="connsiteX6" fmla="*/ 2717485 w 11729983"/>
              <a:gd name="connsiteY6" fmla="*/ 73233 h 3639360"/>
              <a:gd name="connsiteX7" fmla="*/ 2746668 w 11729983"/>
              <a:gd name="connsiteY7" fmla="*/ 92688 h 3639360"/>
              <a:gd name="connsiteX8" fmla="*/ 2775851 w 11729983"/>
              <a:gd name="connsiteY8" fmla="*/ 102416 h 3639360"/>
              <a:gd name="connsiteX9" fmla="*/ 2795307 w 11729983"/>
              <a:gd name="connsiteY9" fmla="*/ 121871 h 3639360"/>
              <a:gd name="connsiteX10" fmla="*/ 2950949 w 11729983"/>
              <a:gd name="connsiteY10" fmla="*/ 141327 h 3639360"/>
              <a:gd name="connsiteX11" fmla="*/ 3262234 w 11729983"/>
              <a:gd name="connsiteY11" fmla="*/ 141327 h 3639360"/>
              <a:gd name="connsiteX12" fmla="*/ 3437332 w 11729983"/>
              <a:gd name="connsiteY12" fmla="*/ 131599 h 3639360"/>
              <a:gd name="connsiteX13" fmla="*/ 3485970 w 11729983"/>
              <a:gd name="connsiteY13" fmla="*/ 121871 h 3639360"/>
              <a:gd name="connsiteX14" fmla="*/ 4011264 w 11729983"/>
              <a:gd name="connsiteY14" fmla="*/ 141327 h 3639360"/>
              <a:gd name="connsiteX15" fmla="*/ 4040447 w 11729983"/>
              <a:gd name="connsiteY15" fmla="*/ 151054 h 3639360"/>
              <a:gd name="connsiteX16" fmla="*/ 4079358 w 11729983"/>
              <a:gd name="connsiteY16" fmla="*/ 189965 h 3639360"/>
              <a:gd name="connsiteX17" fmla="*/ 4137724 w 11729983"/>
              <a:gd name="connsiteY17" fmla="*/ 209420 h 3639360"/>
              <a:gd name="connsiteX18" fmla="*/ 4186362 w 11729983"/>
              <a:gd name="connsiteY18" fmla="*/ 238603 h 3639360"/>
              <a:gd name="connsiteX19" fmla="*/ 4205817 w 11729983"/>
              <a:gd name="connsiteY19" fmla="*/ 258059 h 3639360"/>
              <a:gd name="connsiteX20" fmla="*/ 4264183 w 11729983"/>
              <a:gd name="connsiteY20" fmla="*/ 277514 h 3639360"/>
              <a:gd name="connsiteX21" fmla="*/ 4293366 w 11729983"/>
              <a:gd name="connsiteY21" fmla="*/ 287242 h 3639360"/>
              <a:gd name="connsiteX22" fmla="*/ 4449009 w 11729983"/>
              <a:gd name="connsiteY22" fmla="*/ 306697 h 3639360"/>
              <a:gd name="connsiteX23" fmla="*/ 4682473 w 11729983"/>
              <a:gd name="connsiteY23" fmla="*/ 296969 h 3639360"/>
              <a:gd name="connsiteX24" fmla="*/ 4711655 w 11729983"/>
              <a:gd name="connsiteY24" fmla="*/ 277514 h 3639360"/>
              <a:gd name="connsiteX25" fmla="*/ 4808932 w 11729983"/>
              <a:gd name="connsiteY25" fmla="*/ 258059 h 3639360"/>
              <a:gd name="connsiteX26" fmla="*/ 4838115 w 11729983"/>
              <a:gd name="connsiteY26" fmla="*/ 248331 h 3639360"/>
              <a:gd name="connsiteX27" fmla="*/ 4877026 w 11729983"/>
              <a:gd name="connsiteY27" fmla="*/ 238603 h 3639360"/>
              <a:gd name="connsiteX28" fmla="*/ 4906209 w 11729983"/>
              <a:gd name="connsiteY28" fmla="*/ 219148 h 3639360"/>
              <a:gd name="connsiteX29" fmla="*/ 4974302 w 11729983"/>
              <a:gd name="connsiteY29" fmla="*/ 189965 h 3639360"/>
              <a:gd name="connsiteX30" fmla="*/ 4993758 w 11729983"/>
              <a:gd name="connsiteY30" fmla="*/ 170510 h 3639360"/>
              <a:gd name="connsiteX31" fmla="*/ 5052124 w 11729983"/>
              <a:gd name="connsiteY31" fmla="*/ 151054 h 3639360"/>
              <a:gd name="connsiteX32" fmla="*/ 5343953 w 11729983"/>
              <a:gd name="connsiteY32" fmla="*/ 160782 h 3639360"/>
              <a:gd name="connsiteX33" fmla="*/ 5421775 w 11729983"/>
              <a:gd name="connsiteY33" fmla="*/ 180237 h 3639360"/>
              <a:gd name="connsiteX34" fmla="*/ 5460685 w 11729983"/>
              <a:gd name="connsiteY34" fmla="*/ 189965 h 3639360"/>
              <a:gd name="connsiteX35" fmla="*/ 5480141 w 11729983"/>
              <a:gd name="connsiteY35" fmla="*/ 209420 h 3639360"/>
              <a:gd name="connsiteX36" fmla="*/ 5509324 w 11729983"/>
              <a:gd name="connsiteY36" fmla="*/ 219148 h 3639360"/>
              <a:gd name="connsiteX37" fmla="*/ 5519051 w 11729983"/>
              <a:gd name="connsiteY37" fmla="*/ 248331 h 3639360"/>
              <a:gd name="connsiteX38" fmla="*/ 5538507 w 11729983"/>
              <a:gd name="connsiteY38" fmla="*/ 277514 h 3639360"/>
              <a:gd name="connsiteX39" fmla="*/ 5587145 w 11729983"/>
              <a:gd name="connsiteY39" fmla="*/ 345608 h 3639360"/>
              <a:gd name="connsiteX40" fmla="*/ 5606600 w 11729983"/>
              <a:gd name="connsiteY40" fmla="*/ 374791 h 3639360"/>
              <a:gd name="connsiteX41" fmla="*/ 5635783 w 11729983"/>
              <a:gd name="connsiteY41" fmla="*/ 384518 h 3639360"/>
              <a:gd name="connsiteX42" fmla="*/ 5703877 w 11729983"/>
              <a:gd name="connsiteY42" fmla="*/ 394246 h 3639360"/>
              <a:gd name="connsiteX43" fmla="*/ 6180532 w 11729983"/>
              <a:gd name="connsiteY43" fmla="*/ 403974 h 3639360"/>
              <a:gd name="connsiteX44" fmla="*/ 6375085 w 11729983"/>
              <a:gd name="connsiteY44" fmla="*/ 423429 h 3639360"/>
              <a:gd name="connsiteX45" fmla="*/ 6394541 w 11729983"/>
              <a:gd name="connsiteY45" fmla="*/ 442884 h 3639360"/>
              <a:gd name="connsiteX46" fmla="*/ 6423724 w 11729983"/>
              <a:gd name="connsiteY46" fmla="*/ 452612 h 3639360"/>
              <a:gd name="connsiteX47" fmla="*/ 6472362 w 11729983"/>
              <a:gd name="connsiteY47" fmla="*/ 520705 h 3639360"/>
              <a:gd name="connsiteX48" fmla="*/ 6521000 w 11729983"/>
              <a:gd name="connsiteY48" fmla="*/ 569344 h 3639360"/>
              <a:gd name="connsiteX49" fmla="*/ 6559911 w 11729983"/>
              <a:gd name="connsiteY49" fmla="*/ 617982 h 3639360"/>
              <a:gd name="connsiteX50" fmla="*/ 6589094 w 11729983"/>
              <a:gd name="connsiteY50" fmla="*/ 637437 h 3639360"/>
              <a:gd name="connsiteX51" fmla="*/ 6637732 w 11729983"/>
              <a:gd name="connsiteY51" fmla="*/ 686076 h 3639360"/>
              <a:gd name="connsiteX52" fmla="*/ 6676643 w 11729983"/>
              <a:gd name="connsiteY52" fmla="*/ 705531 h 3639360"/>
              <a:gd name="connsiteX53" fmla="*/ 6705826 w 11729983"/>
              <a:gd name="connsiteY53" fmla="*/ 715259 h 3639360"/>
              <a:gd name="connsiteX54" fmla="*/ 6822558 w 11729983"/>
              <a:gd name="connsiteY54" fmla="*/ 763897 h 3639360"/>
              <a:gd name="connsiteX55" fmla="*/ 7114387 w 11729983"/>
              <a:gd name="connsiteY55" fmla="*/ 783352 h 3639360"/>
              <a:gd name="connsiteX56" fmla="*/ 7240847 w 11729983"/>
              <a:gd name="connsiteY56" fmla="*/ 793080 h 3639360"/>
              <a:gd name="connsiteX57" fmla="*/ 7338124 w 11729983"/>
              <a:gd name="connsiteY57" fmla="*/ 822263 h 3639360"/>
              <a:gd name="connsiteX58" fmla="*/ 7454855 w 11729983"/>
              <a:gd name="connsiteY58" fmla="*/ 831991 h 3639360"/>
              <a:gd name="connsiteX59" fmla="*/ 7484038 w 11729983"/>
              <a:gd name="connsiteY59" fmla="*/ 841718 h 3639360"/>
              <a:gd name="connsiteX60" fmla="*/ 7600770 w 11729983"/>
              <a:gd name="connsiteY60" fmla="*/ 900084 h 3639360"/>
              <a:gd name="connsiteX61" fmla="*/ 7678592 w 11729983"/>
              <a:gd name="connsiteY61" fmla="*/ 909812 h 3639360"/>
              <a:gd name="connsiteX62" fmla="*/ 7727230 w 11729983"/>
              <a:gd name="connsiteY62" fmla="*/ 919540 h 3639360"/>
              <a:gd name="connsiteX63" fmla="*/ 7795324 w 11729983"/>
              <a:gd name="connsiteY63" fmla="*/ 938995 h 3639360"/>
              <a:gd name="connsiteX64" fmla="*/ 7853690 w 11729983"/>
              <a:gd name="connsiteY64" fmla="*/ 948723 h 3639360"/>
              <a:gd name="connsiteX65" fmla="*/ 7921783 w 11729983"/>
              <a:gd name="connsiteY65" fmla="*/ 968178 h 3639360"/>
              <a:gd name="connsiteX66" fmla="*/ 8019060 w 11729983"/>
              <a:gd name="connsiteY66" fmla="*/ 987633 h 3639360"/>
              <a:gd name="connsiteX67" fmla="*/ 8048243 w 11729983"/>
              <a:gd name="connsiteY67" fmla="*/ 997361 h 3639360"/>
              <a:gd name="connsiteX68" fmla="*/ 8126064 w 11729983"/>
              <a:gd name="connsiteY68" fmla="*/ 1016816 h 3639360"/>
              <a:gd name="connsiteX69" fmla="*/ 8213613 w 11729983"/>
              <a:gd name="connsiteY69" fmla="*/ 1065454 h 3639360"/>
              <a:gd name="connsiteX70" fmla="*/ 8262251 w 11729983"/>
              <a:gd name="connsiteY70" fmla="*/ 1094637 h 3639360"/>
              <a:gd name="connsiteX71" fmla="*/ 8447077 w 11729983"/>
              <a:gd name="connsiteY71" fmla="*/ 1104365 h 3639360"/>
              <a:gd name="connsiteX72" fmla="*/ 8573536 w 11729983"/>
              <a:gd name="connsiteY72" fmla="*/ 1114093 h 3639360"/>
              <a:gd name="connsiteX73" fmla="*/ 8612447 w 11729983"/>
              <a:gd name="connsiteY73" fmla="*/ 1123820 h 3639360"/>
              <a:gd name="connsiteX74" fmla="*/ 8670813 w 11729983"/>
              <a:gd name="connsiteY74" fmla="*/ 1133548 h 3639360"/>
              <a:gd name="connsiteX75" fmla="*/ 8729179 w 11729983"/>
              <a:gd name="connsiteY75" fmla="*/ 1153003 h 3639360"/>
              <a:gd name="connsiteX76" fmla="*/ 8768090 w 11729983"/>
              <a:gd name="connsiteY76" fmla="*/ 1162731 h 3639360"/>
              <a:gd name="connsiteX77" fmla="*/ 8807000 w 11729983"/>
              <a:gd name="connsiteY77" fmla="*/ 1182186 h 3639360"/>
              <a:gd name="connsiteX78" fmla="*/ 8914004 w 11729983"/>
              <a:gd name="connsiteY78" fmla="*/ 1201642 h 3639360"/>
              <a:gd name="connsiteX79" fmla="*/ 8943187 w 11729983"/>
              <a:gd name="connsiteY79" fmla="*/ 1211369 h 3639360"/>
              <a:gd name="connsiteX80" fmla="*/ 8962643 w 11729983"/>
              <a:gd name="connsiteY80" fmla="*/ 1240552 h 3639360"/>
              <a:gd name="connsiteX81" fmla="*/ 9030736 w 11729983"/>
              <a:gd name="connsiteY81" fmla="*/ 1269735 h 3639360"/>
              <a:gd name="connsiteX82" fmla="*/ 9059919 w 11729983"/>
              <a:gd name="connsiteY82" fmla="*/ 1298918 h 3639360"/>
              <a:gd name="connsiteX83" fmla="*/ 9118285 w 11729983"/>
              <a:gd name="connsiteY83" fmla="*/ 1318374 h 3639360"/>
              <a:gd name="connsiteX84" fmla="*/ 9225290 w 11729983"/>
              <a:gd name="connsiteY84" fmla="*/ 1367012 h 3639360"/>
              <a:gd name="connsiteX85" fmla="*/ 9303111 w 11729983"/>
              <a:gd name="connsiteY85" fmla="*/ 1396195 h 3639360"/>
              <a:gd name="connsiteX86" fmla="*/ 9332294 w 11729983"/>
              <a:gd name="connsiteY86" fmla="*/ 1425378 h 3639360"/>
              <a:gd name="connsiteX87" fmla="*/ 9380932 w 11729983"/>
              <a:gd name="connsiteY87" fmla="*/ 1444833 h 3639360"/>
              <a:gd name="connsiteX88" fmla="*/ 9419843 w 11729983"/>
              <a:gd name="connsiteY88" fmla="*/ 1464288 h 3639360"/>
              <a:gd name="connsiteX89" fmla="*/ 9449026 w 11729983"/>
              <a:gd name="connsiteY89" fmla="*/ 1483744 h 3639360"/>
              <a:gd name="connsiteX90" fmla="*/ 9478209 w 11729983"/>
              <a:gd name="connsiteY90" fmla="*/ 1522654 h 3639360"/>
              <a:gd name="connsiteX91" fmla="*/ 9517119 w 11729983"/>
              <a:gd name="connsiteY91" fmla="*/ 1532382 h 3639360"/>
              <a:gd name="connsiteX92" fmla="*/ 9536575 w 11729983"/>
              <a:gd name="connsiteY92" fmla="*/ 1551837 h 3639360"/>
              <a:gd name="connsiteX93" fmla="*/ 9604668 w 11729983"/>
              <a:gd name="connsiteY93" fmla="*/ 1590748 h 3639360"/>
              <a:gd name="connsiteX94" fmla="*/ 9633851 w 11729983"/>
              <a:gd name="connsiteY94" fmla="*/ 1610203 h 3639360"/>
              <a:gd name="connsiteX95" fmla="*/ 9672762 w 11729983"/>
              <a:gd name="connsiteY95" fmla="*/ 1658842 h 3639360"/>
              <a:gd name="connsiteX96" fmla="*/ 9701945 w 11729983"/>
              <a:gd name="connsiteY96" fmla="*/ 1678297 h 3639360"/>
              <a:gd name="connsiteX97" fmla="*/ 9760311 w 11729983"/>
              <a:gd name="connsiteY97" fmla="*/ 1726935 h 3639360"/>
              <a:gd name="connsiteX98" fmla="*/ 9789494 w 11729983"/>
              <a:gd name="connsiteY98" fmla="*/ 1736663 h 3639360"/>
              <a:gd name="connsiteX99" fmla="*/ 9818677 w 11729983"/>
              <a:gd name="connsiteY99" fmla="*/ 1756118 h 3639360"/>
              <a:gd name="connsiteX100" fmla="*/ 9877043 w 11729983"/>
              <a:gd name="connsiteY100" fmla="*/ 1775574 h 3639360"/>
              <a:gd name="connsiteX101" fmla="*/ 9906226 w 11729983"/>
              <a:gd name="connsiteY101" fmla="*/ 1795029 h 3639360"/>
              <a:gd name="connsiteX102" fmla="*/ 9964592 w 11729983"/>
              <a:gd name="connsiteY102" fmla="*/ 1814484 h 3639360"/>
              <a:gd name="connsiteX103" fmla="*/ 10071596 w 11729983"/>
              <a:gd name="connsiteY103" fmla="*/ 1863123 h 3639360"/>
              <a:gd name="connsiteX104" fmla="*/ 10110507 w 11729983"/>
              <a:gd name="connsiteY104" fmla="*/ 1882578 h 3639360"/>
              <a:gd name="connsiteX105" fmla="*/ 10178600 w 11729983"/>
              <a:gd name="connsiteY105" fmla="*/ 1921488 h 3639360"/>
              <a:gd name="connsiteX106" fmla="*/ 10198055 w 11729983"/>
              <a:gd name="connsiteY106" fmla="*/ 1940944 h 3639360"/>
              <a:gd name="connsiteX107" fmla="*/ 10266149 w 11729983"/>
              <a:gd name="connsiteY107" fmla="*/ 1970127 h 3639360"/>
              <a:gd name="connsiteX108" fmla="*/ 10295332 w 11729983"/>
              <a:gd name="connsiteY108" fmla="*/ 1989582 h 3639360"/>
              <a:gd name="connsiteX109" fmla="*/ 10334243 w 11729983"/>
              <a:gd name="connsiteY109" fmla="*/ 2009037 h 3639360"/>
              <a:gd name="connsiteX110" fmla="*/ 10382881 w 11729983"/>
              <a:gd name="connsiteY110" fmla="*/ 2038220 h 3639360"/>
              <a:gd name="connsiteX111" fmla="*/ 10431519 w 11729983"/>
              <a:gd name="connsiteY111" fmla="*/ 2086859 h 3639360"/>
              <a:gd name="connsiteX112" fmla="*/ 10460702 w 11729983"/>
              <a:gd name="connsiteY112" fmla="*/ 2116042 h 3639360"/>
              <a:gd name="connsiteX113" fmla="*/ 10480158 w 11729983"/>
              <a:gd name="connsiteY113" fmla="*/ 2135497 h 3639360"/>
              <a:gd name="connsiteX114" fmla="*/ 10528796 w 11729983"/>
              <a:gd name="connsiteY114" fmla="*/ 2174408 h 3639360"/>
              <a:gd name="connsiteX115" fmla="*/ 10557979 w 11729983"/>
              <a:gd name="connsiteY115" fmla="*/ 2193863 h 3639360"/>
              <a:gd name="connsiteX116" fmla="*/ 10616345 w 11729983"/>
              <a:gd name="connsiteY116" fmla="*/ 2261957 h 3639360"/>
              <a:gd name="connsiteX117" fmla="*/ 10684438 w 11729983"/>
              <a:gd name="connsiteY117" fmla="*/ 2320323 h 3639360"/>
              <a:gd name="connsiteX118" fmla="*/ 10752532 w 11729983"/>
              <a:gd name="connsiteY118" fmla="*/ 2368961 h 3639360"/>
              <a:gd name="connsiteX119" fmla="*/ 10771987 w 11729983"/>
              <a:gd name="connsiteY119" fmla="*/ 2398144 h 3639360"/>
              <a:gd name="connsiteX120" fmla="*/ 10791443 w 11729983"/>
              <a:gd name="connsiteY120" fmla="*/ 2417599 h 3639360"/>
              <a:gd name="connsiteX121" fmla="*/ 10801170 w 11729983"/>
              <a:gd name="connsiteY121" fmla="*/ 2446782 h 3639360"/>
              <a:gd name="connsiteX122" fmla="*/ 10869264 w 11729983"/>
              <a:gd name="connsiteY122" fmla="*/ 2505148 h 3639360"/>
              <a:gd name="connsiteX123" fmla="*/ 10898447 w 11729983"/>
              <a:gd name="connsiteY123" fmla="*/ 2514876 h 3639360"/>
              <a:gd name="connsiteX124" fmla="*/ 10956813 w 11729983"/>
              <a:gd name="connsiteY124" fmla="*/ 2563514 h 3639360"/>
              <a:gd name="connsiteX125" fmla="*/ 11015179 w 11729983"/>
              <a:gd name="connsiteY125" fmla="*/ 2602425 h 3639360"/>
              <a:gd name="connsiteX126" fmla="*/ 11054090 w 11729983"/>
              <a:gd name="connsiteY126" fmla="*/ 2621880 h 3639360"/>
              <a:gd name="connsiteX127" fmla="*/ 11721978 w 11729983"/>
              <a:gd name="connsiteY127" fmla="*/ 3034630 h 3639360"/>
              <a:gd name="connsiteX128" fmla="*/ 11729983 w 11729983"/>
              <a:gd name="connsiteY128" fmla="*/ 3639360 h 3639360"/>
              <a:gd name="connsiteX0" fmla="*/ 170204 w 11900187"/>
              <a:gd name="connsiteY0" fmla="*/ 78315 h 3669911"/>
              <a:gd name="connsiteX1" fmla="*/ 133519 w 11900187"/>
              <a:gd name="connsiteY1" fmla="*/ 0 h 3669911"/>
              <a:gd name="connsiteX2" fmla="*/ 2136172 w 11900187"/>
              <a:gd name="connsiteY2" fmla="*/ 35693 h 3669911"/>
              <a:gd name="connsiteX3" fmla="*/ 2449760 w 11900187"/>
              <a:gd name="connsiteY3" fmla="*/ 71781 h 3669911"/>
              <a:gd name="connsiteX4" fmla="*/ 2653410 w 11900187"/>
              <a:gd name="connsiteY4" fmla="*/ 56528 h 3669911"/>
              <a:gd name="connsiteX5" fmla="*/ 2848779 w 11900187"/>
              <a:gd name="connsiteY5" fmla="*/ 84329 h 3669911"/>
              <a:gd name="connsiteX6" fmla="*/ 2887689 w 11900187"/>
              <a:gd name="connsiteY6" fmla="*/ 103784 h 3669911"/>
              <a:gd name="connsiteX7" fmla="*/ 2916872 w 11900187"/>
              <a:gd name="connsiteY7" fmla="*/ 123239 h 3669911"/>
              <a:gd name="connsiteX8" fmla="*/ 2946055 w 11900187"/>
              <a:gd name="connsiteY8" fmla="*/ 132967 h 3669911"/>
              <a:gd name="connsiteX9" fmla="*/ 2965511 w 11900187"/>
              <a:gd name="connsiteY9" fmla="*/ 152422 h 3669911"/>
              <a:gd name="connsiteX10" fmla="*/ 3121153 w 11900187"/>
              <a:gd name="connsiteY10" fmla="*/ 171878 h 3669911"/>
              <a:gd name="connsiteX11" fmla="*/ 3432438 w 11900187"/>
              <a:gd name="connsiteY11" fmla="*/ 171878 h 3669911"/>
              <a:gd name="connsiteX12" fmla="*/ 3607536 w 11900187"/>
              <a:gd name="connsiteY12" fmla="*/ 162150 h 3669911"/>
              <a:gd name="connsiteX13" fmla="*/ 3656174 w 11900187"/>
              <a:gd name="connsiteY13" fmla="*/ 152422 h 3669911"/>
              <a:gd name="connsiteX14" fmla="*/ 4181468 w 11900187"/>
              <a:gd name="connsiteY14" fmla="*/ 171878 h 3669911"/>
              <a:gd name="connsiteX15" fmla="*/ 4210651 w 11900187"/>
              <a:gd name="connsiteY15" fmla="*/ 181605 h 3669911"/>
              <a:gd name="connsiteX16" fmla="*/ 4249562 w 11900187"/>
              <a:gd name="connsiteY16" fmla="*/ 220516 h 3669911"/>
              <a:gd name="connsiteX17" fmla="*/ 4307928 w 11900187"/>
              <a:gd name="connsiteY17" fmla="*/ 239971 h 3669911"/>
              <a:gd name="connsiteX18" fmla="*/ 4356566 w 11900187"/>
              <a:gd name="connsiteY18" fmla="*/ 269154 h 3669911"/>
              <a:gd name="connsiteX19" fmla="*/ 4376021 w 11900187"/>
              <a:gd name="connsiteY19" fmla="*/ 288610 h 3669911"/>
              <a:gd name="connsiteX20" fmla="*/ 4434387 w 11900187"/>
              <a:gd name="connsiteY20" fmla="*/ 308065 h 3669911"/>
              <a:gd name="connsiteX21" fmla="*/ 4463570 w 11900187"/>
              <a:gd name="connsiteY21" fmla="*/ 317793 h 3669911"/>
              <a:gd name="connsiteX22" fmla="*/ 4619213 w 11900187"/>
              <a:gd name="connsiteY22" fmla="*/ 337248 h 3669911"/>
              <a:gd name="connsiteX23" fmla="*/ 4852677 w 11900187"/>
              <a:gd name="connsiteY23" fmla="*/ 327520 h 3669911"/>
              <a:gd name="connsiteX24" fmla="*/ 4881859 w 11900187"/>
              <a:gd name="connsiteY24" fmla="*/ 308065 h 3669911"/>
              <a:gd name="connsiteX25" fmla="*/ 4979136 w 11900187"/>
              <a:gd name="connsiteY25" fmla="*/ 288610 h 3669911"/>
              <a:gd name="connsiteX26" fmla="*/ 5008319 w 11900187"/>
              <a:gd name="connsiteY26" fmla="*/ 278882 h 3669911"/>
              <a:gd name="connsiteX27" fmla="*/ 5047230 w 11900187"/>
              <a:gd name="connsiteY27" fmla="*/ 269154 h 3669911"/>
              <a:gd name="connsiteX28" fmla="*/ 5076413 w 11900187"/>
              <a:gd name="connsiteY28" fmla="*/ 249699 h 3669911"/>
              <a:gd name="connsiteX29" fmla="*/ 5144506 w 11900187"/>
              <a:gd name="connsiteY29" fmla="*/ 220516 h 3669911"/>
              <a:gd name="connsiteX30" fmla="*/ 5163962 w 11900187"/>
              <a:gd name="connsiteY30" fmla="*/ 201061 h 3669911"/>
              <a:gd name="connsiteX31" fmla="*/ 5222328 w 11900187"/>
              <a:gd name="connsiteY31" fmla="*/ 181605 h 3669911"/>
              <a:gd name="connsiteX32" fmla="*/ 5514157 w 11900187"/>
              <a:gd name="connsiteY32" fmla="*/ 191333 h 3669911"/>
              <a:gd name="connsiteX33" fmla="*/ 5591979 w 11900187"/>
              <a:gd name="connsiteY33" fmla="*/ 210788 h 3669911"/>
              <a:gd name="connsiteX34" fmla="*/ 5630889 w 11900187"/>
              <a:gd name="connsiteY34" fmla="*/ 220516 h 3669911"/>
              <a:gd name="connsiteX35" fmla="*/ 5650345 w 11900187"/>
              <a:gd name="connsiteY35" fmla="*/ 239971 h 3669911"/>
              <a:gd name="connsiteX36" fmla="*/ 5679528 w 11900187"/>
              <a:gd name="connsiteY36" fmla="*/ 249699 h 3669911"/>
              <a:gd name="connsiteX37" fmla="*/ 5689255 w 11900187"/>
              <a:gd name="connsiteY37" fmla="*/ 278882 h 3669911"/>
              <a:gd name="connsiteX38" fmla="*/ 5708711 w 11900187"/>
              <a:gd name="connsiteY38" fmla="*/ 308065 h 3669911"/>
              <a:gd name="connsiteX39" fmla="*/ 5757349 w 11900187"/>
              <a:gd name="connsiteY39" fmla="*/ 376159 h 3669911"/>
              <a:gd name="connsiteX40" fmla="*/ 5776804 w 11900187"/>
              <a:gd name="connsiteY40" fmla="*/ 405342 h 3669911"/>
              <a:gd name="connsiteX41" fmla="*/ 5805987 w 11900187"/>
              <a:gd name="connsiteY41" fmla="*/ 415069 h 3669911"/>
              <a:gd name="connsiteX42" fmla="*/ 5874081 w 11900187"/>
              <a:gd name="connsiteY42" fmla="*/ 424797 h 3669911"/>
              <a:gd name="connsiteX43" fmla="*/ 6350736 w 11900187"/>
              <a:gd name="connsiteY43" fmla="*/ 434525 h 3669911"/>
              <a:gd name="connsiteX44" fmla="*/ 6545289 w 11900187"/>
              <a:gd name="connsiteY44" fmla="*/ 453980 h 3669911"/>
              <a:gd name="connsiteX45" fmla="*/ 6564745 w 11900187"/>
              <a:gd name="connsiteY45" fmla="*/ 473435 h 3669911"/>
              <a:gd name="connsiteX46" fmla="*/ 6593928 w 11900187"/>
              <a:gd name="connsiteY46" fmla="*/ 483163 h 3669911"/>
              <a:gd name="connsiteX47" fmla="*/ 6642566 w 11900187"/>
              <a:gd name="connsiteY47" fmla="*/ 551256 h 3669911"/>
              <a:gd name="connsiteX48" fmla="*/ 6691204 w 11900187"/>
              <a:gd name="connsiteY48" fmla="*/ 599895 h 3669911"/>
              <a:gd name="connsiteX49" fmla="*/ 6730115 w 11900187"/>
              <a:gd name="connsiteY49" fmla="*/ 648533 h 3669911"/>
              <a:gd name="connsiteX50" fmla="*/ 6759298 w 11900187"/>
              <a:gd name="connsiteY50" fmla="*/ 667988 h 3669911"/>
              <a:gd name="connsiteX51" fmla="*/ 6807936 w 11900187"/>
              <a:gd name="connsiteY51" fmla="*/ 716627 h 3669911"/>
              <a:gd name="connsiteX52" fmla="*/ 6846847 w 11900187"/>
              <a:gd name="connsiteY52" fmla="*/ 736082 h 3669911"/>
              <a:gd name="connsiteX53" fmla="*/ 6876030 w 11900187"/>
              <a:gd name="connsiteY53" fmla="*/ 745810 h 3669911"/>
              <a:gd name="connsiteX54" fmla="*/ 6992762 w 11900187"/>
              <a:gd name="connsiteY54" fmla="*/ 794448 h 3669911"/>
              <a:gd name="connsiteX55" fmla="*/ 7284591 w 11900187"/>
              <a:gd name="connsiteY55" fmla="*/ 813903 h 3669911"/>
              <a:gd name="connsiteX56" fmla="*/ 7411051 w 11900187"/>
              <a:gd name="connsiteY56" fmla="*/ 823631 h 3669911"/>
              <a:gd name="connsiteX57" fmla="*/ 7508328 w 11900187"/>
              <a:gd name="connsiteY57" fmla="*/ 852814 h 3669911"/>
              <a:gd name="connsiteX58" fmla="*/ 7625059 w 11900187"/>
              <a:gd name="connsiteY58" fmla="*/ 862542 h 3669911"/>
              <a:gd name="connsiteX59" fmla="*/ 7654242 w 11900187"/>
              <a:gd name="connsiteY59" fmla="*/ 872269 h 3669911"/>
              <a:gd name="connsiteX60" fmla="*/ 7770974 w 11900187"/>
              <a:gd name="connsiteY60" fmla="*/ 930635 h 3669911"/>
              <a:gd name="connsiteX61" fmla="*/ 7848796 w 11900187"/>
              <a:gd name="connsiteY61" fmla="*/ 940363 h 3669911"/>
              <a:gd name="connsiteX62" fmla="*/ 7897434 w 11900187"/>
              <a:gd name="connsiteY62" fmla="*/ 950091 h 3669911"/>
              <a:gd name="connsiteX63" fmla="*/ 7965528 w 11900187"/>
              <a:gd name="connsiteY63" fmla="*/ 969546 h 3669911"/>
              <a:gd name="connsiteX64" fmla="*/ 8023894 w 11900187"/>
              <a:gd name="connsiteY64" fmla="*/ 979274 h 3669911"/>
              <a:gd name="connsiteX65" fmla="*/ 8091987 w 11900187"/>
              <a:gd name="connsiteY65" fmla="*/ 998729 h 3669911"/>
              <a:gd name="connsiteX66" fmla="*/ 8189264 w 11900187"/>
              <a:gd name="connsiteY66" fmla="*/ 1018184 h 3669911"/>
              <a:gd name="connsiteX67" fmla="*/ 8218447 w 11900187"/>
              <a:gd name="connsiteY67" fmla="*/ 1027912 h 3669911"/>
              <a:gd name="connsiteX68" fmla="*/ 8296268 w 11900187"/>
              <a:gd name="connsiteY68" fmla="*/ 1047367 h 3669911"/>
              <a:gd name="connsiteX69" fmla="*/ 8383817 w 11900187"/>
              <a:gd name="connsiteY69" fmla="*/ 1096005 h 3669911"/>
              <a:gd name="connsiteX70" fmla="*/ 8432455 w 11900187"/>
              <a:gd name="connsiteY70" fmla="*/ 1125188 h 3669911"/>
              <a:gd name="connsiteX71" fmla="*/ 8617281 w 11900187"/>
              <a:gd name="connsiteY71" fmla="*/ 1134916 h 3669911"/>
              <a:gd name="connsiteX72" fmla="*/ 8743740 w 11900187"/>
              <a:gd name="connsiteY72" fmla="*/ 1144644 h 3669911"/>
              <a:gd name="connsiteX73" fmla="*/ 8782651 w 11900187"/>
              <a:gd name="connsiteY73" fmla="*/ 1154371 h 3669911"/>
              <a:gd name="connsiteX74" fmla="*/ 8841017 w 11900187"/>
              <a:gd name="connsiteY74" fmla="*/ 1164099 h 3669911"/>
              <a:gd name="connsiteX75" fmla="*/ 8899383 w 11900187"/>
              <a:gd name="connsiteY75" fmla="*/ 1183554 h 3669911"/>
              <a:gd name="connsiteX76" fmla="*/ 8938294 w 11900187"/>
              <a:gd name="connsiteY76" fmla="*/ 1193282 h 3669911"/>
              <a:gd name="connsiteX77" fmla="*/ 8977204 w 11900187"/>
              <a:gd name="connsiteY77" fmla="*/ 1212737 h 3669911"/>
              <a:gd name="connsiteX78" fmla="*/ 9084208 w 11900187"/>
              <a:gd name="connsiteY78" fmla="*/ 1232193 h 3669911"/>
              <a:gd name="connsiteX79" fmla="*/ 9113391 w 11900187"/>
              <a:gd name="connsiteY79" fmla="*/ 1241920 h 3669911"/>
              <a:gd name="connsiteX80" fmla="*/ 9132847 w 11900187"/>
              <a:gd name="connsiteY80" fmla="*/ 1271103 h 3669911"/>
              <a:gd name="connsiteX81" fmla="*/ 9200940 w 11900187"/>
              <a:gd name="connsiteY81" fmla="*/ 1300286 h 3669911"/>
              <a:gd name="connsiteX82" fmla="*/ 9230123 w 11900187"/>
              <a:gd name="connsiteY82" fmla="*/ 1329469 h 3669911"/>
              <a:gd name="connsiteX83" fmla="*/ 9288489 w 11900187"/>
              <a:gd name="connsiteY83" fmla="*/ 1348925 h 3669911"/>
              <a:gd name="connsiteX84" fmla="*/ 9395494 w 11900187"/>
              <a:gd name="connsiteY84" fmla="*/ 1397563 h 3669911"/>
              <a:gd name="connsiteX85" fmla="*/ 9473315 w 11900187"/>
              <a:gd name="connsiteY85" fmla="*/ 1426746 h 3669911"/>
              <a:gd name="connsiteX86" fmla="*/ 9502498 w 11900187"/>
              <a:gd name="connsiteY86" fmla="*/ 1455929 h 3669911"/>
              <a:gd name="connsiteX87" fmla="*/ 9551136 w 11900187"/>
              <a:gd name="connsiteY87" fmla="*/ 1475384 h 3669911"/>
              <a:gd name="connsiteX88" fmla="*/ 9590047 w 11900187"/>
              <a:gd name="connsiteY88" fmla="*/ 1494839 h 3669911"/>
              <a:gd name="connsiteX89" fmla="*/ 9619230 w 11900187"/>
              <a:gd name="connsiteY89" fmla="*/ 1514295 h 3669911"/>
              <a:gd name="connsiteX90" fmla="*/ 9648413 w 11900187"/>
              <a:gd name="connsiteY90" fmla="*/ 1553205 h 3669911"/>
              <a:gd name="connsiteX91" fmla="*/ 9687323 w 11900187"/>
              <a:gd name="connsiteY91" fmla="*/ 1562933 h 3669911"/>
              <a:gd name="connsiteX92" fmla="*/ 9706779 w 11900187"/>
              <a:gd name="connsiteY92" fmla="*/ 1582388 h 3669911"/>
              <a:gd name="connsiteX93" fmla="*/ 9774872 w 11900187"/>
              <a:gd name="connsiteY93" fmla="*/ 1621299 h 3669911"/>
              <a:gd name="connsiteX94" fmla="*/ 9804055 w 11900187"/>
              <a:gd name="connsiteY94" fmla="*/ 1640754 h 3669911"/>
              <a:gd name="connsiteX95" fmla="*/ 9842966 w 11900187"/>
              <a:gd name="connsiteY95" fmla="*/ 1689393 h 3669911"/>
              <a:gd name="connsiteX96" fmla="*/ 9872149 w 11900187"/>
              <a:gd name="connsiteY96" fmla="*/ 1708848 h 3669911"/>
              <a:gd name="connsiteX97" fmla="*/ 9930515 w 11900187"/>
              <a:gd name="connsiteY97" fmla="*/ 1757486 h 3669911"/>
              <a:gd name="connsiteX98" fmla="*/ 9959698 w 11900187"/>
              <a:gd name="connsiteY98" fmla="*/ 1767214 h 3669911"/>
              <a:gd name="connsiteX99" fmla="*/ 9988881 w 11900187"/>
              <a:gd name="connsiteY99" fmla="*/ 1786669 h 3669911"/>
              <a:gd name="connsiteX100" fmla="*/ 10047247 w 11900187"/>
              <a:gd name="connsiteY100" fmla="*/ 1806125 h 3669911"/>
              <a:gd name="connsiteX101" fmla="*/ 10076430 w 11900187"/>
              <a:gd name="connsiteY101" fmla="*/ 1825580 h 3669911"/>
              <a:gd name="connsiteX102" fmla="*/ 10134796 w 11900187"/>
              <a:gd name="connsiteY102" fmla="*/ 1845035 h 3669911"/>
              <a:gd name="connsiteX103" fmla="*/ 10241800 w 11900187"/>
              <a:gd name="connsiteY103" fmla="*/ 1893674 h 3669911"/>
              <a:gd name="connsiteX104" fmla="*/ 10280711 w 11900187"/>
              <a:gd name="connsiteY104" fmla="*/ 1913129 h 3669911"/>
              <a:gd name="connsiteX105" fmla="*/ 10348804 w 11900187"/>
              <a:gd name="connsiteY105" fmla="*/ 1952039 h 3669911"/>
              <a:gd name="connsiteX106" fmla="*/ 10368259 w 11900187"/>
              <a:gd name="connsiteY106" fmla="*/ 1971495 h 3669911"/>
              <a:gd name="connsiteX107" fmla="*/ 10436353 w 11900187"/>
              <a:gd name="connsiteY107" fmla="*/ 2000678 h 3669911"/>
              <a:gd name="connsiteX108" fmla="*/ 10465536 w 11900187"/>
              <a:gd name="connsiteY108" fmla="*/ 2020133 h 3669911"/>
              <a:gd name="connsiteX109" fmla="*/ 10504447 w 11900187"/>
              <a:gd name="connsiteY109" fmla="*/ 2039588 h 3669911"/>
              <a:gd name="connsiteX110" fmla="*/ 10553085 w 11900187"/>
              <a:gd name="connsiteY110" fmla="*/ 2068771 h 3669911"/>
              <a:gd name="connsiteX111" fmla="*/ 10601723 w 11900187"/>
              <a:gd name="connsiteY111" fmla="*/ 2117410 h 3669911"/>
              <a:gd name="connsiteX112" fmla="*/ 10630906 w 11900187"/>
              <a:gd name="connsiteY112" fmla="*/ 2146593 h 3669911"/>
              <a:gd name="connsiteX113" fmla="*/ 10650362 w 11900187"/>
              <a:gd name="connsiteY113" fmla="*/ 2166048 h 3669911"/>
              <a:gd name="connsiteX114" fmla="*/ 10699000 w 11900187"/>
              <a:gd name="connsiteY114" fmla="*/ 2204959 h 3669911"/>
              <a:gd name="connsiteX115" fmla="*/ 10728183 w 11900187"/>
              <a:gd name="connsiteY115" fmla="*/ 2224414 h 3669911"/>
              <a:gd name="connsiteX116" fmla="*/ 10786549 w 11900187"/>
              <a:gd name="connsiteY116" fmla="*/ 2292508 h 3669911"/>
              <a:gd name="connsiteX117" fmla="*/ 10854642 w 11900187"/>
              <a:gd name="connsiteY117" fmla="*/ 2350874 h 3669911"/>
              <a:gd name="connsiteX118" fmla="*/ 10922736 w 11900187"/>
              <a:gd name="connsiteY118" fmla="*/ 2399512 h 3669911"/>
              <a:gd name="connsiteX119" fmla="*/ 10942191 w 11900187"/>
              <a:gd name="connsiteY119" fmla="*/ 2428695 h 3669911"/>
              <a:gd name="connsiteX120" fmla="*/ 10961647 w 11900187"/>
              <a:gd name="connsiteY120" fmla="*/ 2448150 h 3669911"/>
              <a:gd name="connsiteX121" fmla="*/ 10971374 w 11900187"/>
              <a:gd name="connsiteY121" fmla="*/ 2477333 h 3669911"/>
              <a:gd name="connsiteX122" fmla="*/ 11039468 w 11900187"/>
              <a:gd name="connsiteY122" fmla="*/ 2535699 h 3669911"/>
              <a:gd name="connsiteX123" fmla="*/ 11068651 w 11900187"/>
              <a:gd name="connsiteY123" fmla="*/ 2545427 h 3669911"/>
              <a:gd name="connsiteX124" fmla="*/ 11127017 w 11900187"/>
              <a:gd name="connsiteY124" fmla="*/ 2594065 h 3669911"/>
              <a:gd name="connsiteX125" fmla="*/ 11185383 w 11900187"/>
              <a:gd name="connsiteY125" fmla="*/ 2632976 h 3669911"/>
              <a:gd name="connsiteX126" fmla="*/ 11224294 w 11900187"/>
              <a:gd name="connsiteY126" fmla="*/ 2652431 h 3669911"/>
              <a:gd name="connsiteX127" fmla="*/ 11892182 w 11900187"/>
              <a:gd name="connsiteY127" fmla="*/ 3065181 h 3669911"/>
              <a:gd name="connsiteX128" fmla="*/ 11900187 w 11900187"/>
              <a:gd name="connsiteY128" fmla="*/ 3669911 h 3669911"/>
              <a:gd name="connsiteX0" fmla="*/ 3100 w 12057176"/>
              <a:gd name="connsiteY0" fmla="*/ 743876 h 3713367"/>
              <a:gd name="connsiteX1" fmla="*/ 290508 w 12057176"/>
              <a:gd name="connsiteY1" fmla="*/ 43456 h 3713367"/>
              <a:gd name="connsiteX2" fmla="*/ 2293161 w 12057176"/>
              <a:gd name="connsiteY2" fmla="*/ 79149 h 3713367"/>
              <a:gd name="connsiteX3" fmla="*/ 2606749 w 12057176"/>
              <a:gd name="connsiteY3" fmla="*/ 115237 h 3713367"/>
              <a:gd name="connsiteX4" fmla="*/ 2810399 w 12057176"/>
              <a:gd name="connsiteY4" fmla="*/ 99984 h 3713367"/>
              <a:gd name="connsiteX5" fmla="*/ 3005768 w 12057176"/>
              <a:gd name="connsiteY5" fmla="*/ 127785 h 3713367"/>
              <a:gd name="connsiteX6" fmla="*/ 3044678 w 12057176"/>
              <a:gd name="connsiteY6" fmla="*/ 147240 h 3713367"/>
              <a:gd name="connsiteX7" fmla="*/ 3073861 w 12057176"/>
              <a:gd name="connsiteY7" fmla="*/ 166695 h 3713367"/>
              <a:gd name="connsiteX8" fmla="*/ 3103044 w 12057176"/>
              <a:gd name="connsiteY8" fmla="*/ 176423 h 3713367"/>
              <a:gd name="connsiteX9" fmla="*/ 3122500 w 12057176"/>
              <a:gd name="connsiteY9" fmla="*/ 195878 h 3713367"/>
              <a:gd name="connsiteX10" fmla="*/ 3278142 w 12057176"/>
              <a:gd name="connsiteY10" fmla="*/ 215334 h 3713367"/>
              <a:gd name="connsiteX11" fmla="*/ 3589427 w 12057176"/>
              <a:gd name="connsiteY11" fmla="*/ 215334 h 3713367"/>
              <a:gd name="connsiteX12" fmla="*/ 3764525 w 12057176"/>
              <a:gd name="connsiteY12" fmla="*/ 205606 h 3713367"/>
              <a:gd name="connsiteX13" fmla="*/ 3813163 w 12057176"/>
              <a:gd name="connsiteY13" fmla="*/ 195878 h 3713367"/>
              <a:gd name="connsiteX14" fmla="*/ 4338457 w 12057176"/>
              <a:gd name="connsiteY14" fmla="*/ 215334 h 3713367"/>
              <a:gd name="connsiteX15" fmla="*/ 4367640 w 12057176"/>
              <a:gd name="connsiteY15" fmla="*/ 225061 h 3713367"/>
              <a:gd name="connsiteX16" fmla="*/ 4406551 w 12057176"/>
              <a:gd name="connsiteY16" fmla="*/ 263972 h 3713367"/>
              <a:gd name="connsiteX17" fmla="*/ 4464917 w 12057176"/>
              <a:gd name="connsiteY17" fmla="*/ 283427 h 3713367"/>
              <a:gd name="connsiteX18" fmla="*/ 4513555 w 12057176"/>
              <a:gd name="connsiteY18" fmla="*/ 312610 h 3713367"/>
              <a:gd name="connsiteX19" fmla="*/ 4533010 w 12057176"/>
              <a:gd name="connsiteY19" fmla="*/ 332066 h 3713367"/>
              <a:gd name="connsiteX20" fmla="*/ 4591376 w 12057176"/>
              <a:gd name="connsiteY20" fmla="*/ 351521 h 3713367"/>
              <a:gd name="connsiteX21" fmla="*/ 4620559 w 12057176"/>
              <a:gd name="connsiteY21" fmla="*/ 361249 h 3713367"/>
              <a:gd name="connsiteX22" fmla="*/ 4776202 w 12057176"/>
              <a:gd name="connsiteY22" fmla="*/ 380704 h 3713367"/>
              <a:gd name="connsiteX23" fmla="*/ 5009666 w 12057176"/>
              <a:gd name="connsiteY23" fmla="*/ 370976 h 3713367"/>
              <a:gd name="connsiteX24" fmla="*/ 5038848 w 12057176"/>
              <a:gd name="connsiteY24" fmla="*/ 351521 h 3713367"/>
              <a:gd name="connsiteX25" fmla="*/ 5136125 w 12057176"/>
              <a:gd name="connsiteY25" fmla="*/ 332066 h 3713367"/>
              <a:gd name="connsiteX26" fmla="*/ 5165308 w 12057176"/>
              <a:gd name="connsiteY26" fmla="*/ 322338 h 3713367"/>
              <a:gd name="connsiteX27" fmla="*/ 5204219 w 12057176"/>
              <a:gd name="connsiteY27" fmla="*/ 312610 h 3713367"/>
              <a:gd name="connsiteX28" fmla="*/ 5233402 w 12057176"/>
              <a:gd name="connsiteY28" fmla="*/ 293155 h 3713367"/>
              <a:gd name="connsiteX29" fmla="*/ 5301495 w 12057176"/>
              <a:gd name="connsiteY29" fmla="*/ 263972 h 3713367"/>
              <a:gd name="connsiteX30" fmla="*/ 5320951 w 12057176"/>
              <a:gd name="connsiteY30" fmla="*/ 244517 h 3713367"/>
              <a:gd name="connsiteX31" fmla="*/ 5379317 w 12057176"/>
              <a:gd name="connsiteY31" fmla="*/ 225061 h 3713367"/>
              <a:gd name="connsiteX32" fmla="*/ 5671146 w 12057176"/>
              <a:gd name="connsiteY32" fmla="*/ 234789 h 3713367"/>
              <a:gd name="connsiteX33" fmla="*/ 5748968 w 12057176"/>
              <a:gd name="connsiteY33" fmla="*/ 254244 h 3713367"/>
              <a:gd name="connsiteX34" fmla="*/ 5787878 w 12057176"/>
              <a:gd name="connsiteY34" fmla="*/ 263972 h 3713367"/>
              <a:gd name="connsiteX35" fmla="*/ 5807334 w 12057176"/>
              <a:gd name="connsiteY35" fmla="*/ 283427 h 3713367"/>
              <a:gd name="connsiteX36" fmla="*/ 5836517 w 12057176"/>
              <a:gd name="connsiteY36" fmla="*/ 293155 h 3713367"/>
              <a:gd name="connsiteX37" fmla="*/ 5846244 w 12057176"/>
              <a:gd name="connsiteY37" fmla="*/ 322338 h 3713367"/>
              <a:gd name="connsiteX38" fmla="*/ 5865700 w 12057176"/>
              <a:gd name="connsiteY38" fmla="*/ 351521 h 3713367"/>
              <a:gd name="connsiteX39" fmla="*/ 5914338 w 12057176"/>
              <a:gd name="connsiteY39" fmla="*/ 419615 h 3713367"/>
              <a:gd name="connsiteX40" fmla="*/ 5933793 w 12057176"/>
              <a:gd name="connsiteY40" fmla="*/ 448798 h 3713367"/>
              <a:gd name="connsiteX41" fmla="*/ 5962976 w 12057176"/>
              <a:gd name="connsiteY41" fmla="*/ 458525 h 3713367"/>
              <a:gd name="connsiteX42" fmla="*/ 6031070 w 12057176"/>
              <a:gd name="connsiteY42" fmla="*/ 468253 h 3713367"/>
              <a:gd name="connsiteX43" fmla="*/ 6507725 w 12057176"/>
              <a:gd name="connsiteY43" fmla="*/ 477981 h 3713367"/>
              <a:gd name="connsiteX44" fmla="*/ 6702278 w 12057176"/>
              <a:gd name="connsiteY44" fmla="*/ 497436 h 3713367"/>
              <a:gd name="connsiteX45" fmla="*/ 6721734 w 12057176"/>
              <a:gd name="connsiteY45" fmla="*/ 516891 h 3713367"/>
              <a:gd name="connsiteX46" fmla="*/ 6750917 w 12057176"/>
              <a:gd name="connsiteY46" fmla="*/ 526619 h 3713367"/>
              <a:gd name="connsiteX47" fmla="*/ 6799555 w 12057176"/>
              <a:gd name="connsiteY47" fmla="*/ 594712 h 3713367"/>
              <a:gd name="connsiteX48" fmla="*/ 6848193 w 12057176"/>
              <a:gd name="connsiteY48" fmla="*/ 643351 h 3713367"/>
              <a:gd name="connsiteX49" fmla="*/ 6887104 w 12057176"/>
              <a:gd name="connsiteY49" fmla="*/ 691989 h 3713367"/>
              <a:gd name="connsiteX50" fmla="*/ 6916287 w 12057176"/>
              <a:gd name="connsiteY50" fmla="*/ 711444 h 3713367"/>
              <a:gd name="connsiteX51" fmla="*/ 6964925 w 12057176"/>
              <a:gd name="connsiteY51" fmla="*/ 760083 h 3713367"/>
              <a:gd name="connsiteX52" fmla="*/ 7003836 w 12057176"/>
              <a:gd name="connsiteY52" fmla="*/ 779538 h 3713367"/>
              <a:gd name="connsiteX53" fmla="*/ 7033019 w 12057176"/>
              <a:gd name="connsiteY53" fmla="*/ 789266 h 3713367"/>
              <a:gd name="connsiteX54" fmla="*/ 7149751 w 12057176"/>
              <a:gd name="connsiteY54" fmla="*/ 837904 h 3713367"/>
              <a:gd name="connsiteX55" fmla="*/ 7441580 w 12057176"/>
              <a:gd name="connsiteY55" fmla="*/ 857359 h 3713367"/>
              <a:gd name="connsiteX56" fmla="*/ 7568040 w 12057176"/>
              <a:gd name="connsiteY56" fmla="*/ 867087 h 3713367"/>
              <a:gd name="connsiteX57" fmla="*/ 7665317 w 12057176"/>
              <a:gd name="connsiteY57" fmla="*/ 896270 h 3713367"/>
              <a:gd name="connsiteX58" fmla="*/ 7782048 w 12057176"/>
              <a:gd name="connsiteY58" fmla="*/ 905998 h 3713367"/>
              <a:gd name="connsiteX59" fmla="*/ 7811231 w 12057176"/>
              <a:gd name="connsiteY59" fmla="*/ 915725 h 3713367"/>
              <a:gd name="connsiteX60" fmla="*/ 7927963 w 12057176"/>
              <a:gd name="connsiteY60" fmla="*/ 974091 h 3713367"/>
              <a:gd name="connsiteX61" fmla="*/ 8005785 w 12057176"/>
              <a:gd name="connsiteY61" fmla="*/ 983819 h 3713367"/>
              <a:gd name="connsiteX62" fmla="*/ 8054423 w 12057176"/>
              <a:gd name="connsiteY62" fmla="*/ 993547 h 3713367"/>
              <a:gd name="connsiteX63" fmla="*/ 8122517 w 12057176"/>
              <a:gd name="connsiteY63" fmla="*/ 1013002 h 3713367"/>
              <a:gd name="connsiteX64" fmla="*/ 8180883 w 12057176"/>
              <a:gd name="connsiteY64" fmla="*/ 1022730 h 3713367"/>
              <a:gd name="connsiteX65" fmla="*/ 8248976 w 12057176"/>
              <a:gd name="connsiteY65" fmla="*/ 1042185 h 3713367"/>
              <a:gd name="connsiteX66" fmla="*/ 8346253 w 12057176"/>
              <a:gd name="connsiteY66" fmla="*/ 1061640 h 3713367"/>
              <a:gd name="connsiteX67" fmla="*/ 8375436 w 12057176"/>
              <a:gd name="connsiteY67" fmla="*/ 1071368 h 3713367"/>
              <a:gd name="connsiteX68" fmla="*/ 8453257 w 12057176"/>
              <a:gd name="connsiteY68" fmla="*/ 1090823 h 3713367"/>
              <a:gd name="connsiteX69" fmla="*/ 8540806 w 12057176"/>
              <a:gd name="connsiteY69" fmla="*/ 1139461 h 3713367"/>
              <a:gd name="connsiteX70" fmla="*/ 8589444 w 12057176"/>
              <a:gd name="connsiteY70" fmla="*/ 1168644 h 3713367"/>
              <a:gd name="connsiteX71" fmla="*/ 8774270 w 12057176"/>
              <a:gd name="connsiteY71" fmla="*/ 1178372 h 3713367"/>
              <a:gd name="connsiteX72" fmla="*/ 8900729 w 12057176"/>
              <a:gd name="connsiteY72" fmla="*/ 1188100 h 3713367"/>
              <a:gd name="connsiteX73" fmla="*/ 8939640 w 12057176"/>
              <a:gd name="connsiteY73" fmla="*/ 1197827 h 3713367"/>
              <a:gd name="connsiteX74" fmla="*/ 8998006 w 12057176"/>
              <a:gd name="connsiteY74" fmla="*/ 1207555 h 3713367"/>
              <a:gd name="connsiteX75" fmla="*/ 9056372 w 12057176"/>
              <a:gd name="connsiteY75" fmla="*/ 1227010 h 3713367"/>
              <a:gd name="connsiteX76" fmla="*/ 9095283 w 12057176"/>
              <a:gd name="connsiteY76" fmla="*/ 1236738 h 3713367"/>
              <a:gd name="connsiteX77" fmla="*/ 9134193 w 12057176"/>
              <a:gd name="connsiteY77" fmla="*/ 1256193 h 3713367"/>
              <a:gd name="connsiteX78" fmla="*/ 9241197 w 12057176"/>
              <a:gd name="connsiteY78" fmla="*/ 1275649 h 3713367"/>
              <a:gd name="connsiteX79" fmla="*/ 9270380 w 12057176"/>
              <a:gd name="connsiteY79" fmla="*/ 1285376 h 3713367"/>
              <a:gd name="connsiteX80" fmla="*/ 9289836 w 12057176"/>
              <a:gd name="connsiteY80" fmla="*/ 1314559 h 3713367"/>
              <a:gd name="connsiteX81" fmla="*/ 9357929 w 12057176"/>
              <a:gd name="connsiteY81" fmla="*/ 1343742 h 3713367"/>
              <a:gd name="connsiteX82" fmla="*/ 9387112 w 12057176"/>
              <a:gd name="connsiteY82" fmla="*/ 1372925 h 3713367"/>
              <a:gd name="connsiteX83" fmla="*/ 9445478 w 12057176"/>
              <a:gd name="connsiteY83" fmla="*/ 1392381 h 3713367"/>
              <a:gd name="connsiteX84" fmla="*/ 9552483 w 12057176"/>
              <a:gd name="connsiteY84" fmla="*/ 1441019 h 3713367"/>
              <a:gd name="connsiteX85" fmla="*/ 9630304 w 12057176"/>
              <a:gd name="connsiteY85" fmla="*/ 1470202 h 3713367"/>
              <a:gd name="connsiteX86" fmla="*/ 9659487 w 12057176"/>
              <a:gd name="connsiteY86" fmla="*/ 1499385 h 3713367"/>
              <a:gd name="connsiteX87" fmla="*/ 9708125 w 12057176"/>
              <a:gd name="connsiteY87" fmla="*/ 1518840 h 3713367"/>
              <a:gd name="connsiteX88" fmla="*/ 9747036 w 12057176"/>
              <a:gd name="connsiteY88" fmla="*/ 1538295 h 3713367"/>
              <a:gd name="connsiteX89" fmla="*/ 9776219 w 12057176"/>
              <a:gd name="connsiteY89" fmla="*/ 1557751 h 3713367"/>
              <a:gd name="connsiteX90" fmla="*/ 9805402 w 12057176"/>
              <a:gd name="connsiteY90" fmla="*/ 1596661 h 3713367"/>
              <a:gd name="connsiteX91" fmla="*/ 9844312 w 12057176"/>
              <a:gd name="connsiteY91" fmla="*/ 1606389 h 3713367"/>
              <a:gd name="connsiteX92" fmla="*/ 9863768 w 12057176"/>
              <a:gd name="connsiteY92" fmla="*/ 1625844 h 3713367"/>
              <a:gd name="connsiteX93" fmla="*/ 9931861 w 12057176"/>
              <a:gd name="connsiteY93" fmla="*/ 1664755 h 3713367"/>
              <a:gd name="connsiteX94" fmla="*/ 9961044 w 12057176"/>
              <a:gd name="connsiteY94" fmla="*/ 1684210 h 3713367"/>
              <a:gd name="connsiteX95" fmla="*/ 9999955 w 12057176"/>
              <a:gd name="connsiteY95" fmla="*/ 1732849 h 3713367"/>
              <a:gd name="connsiteX96" fmla="*/ 10029138 w 12057176"/>
              <a:gd name="connsiteY96" fmla="*/ 1752304 h 3713367"/>
              <a:gd name="connsiteX97" fmla="*/ 10087504 w 12057176"/>
              <a:gd name="connsiteY97" fmla="*/ 1800942 h 3713367"/>
              <a:gd name="connsiteX98" fmla="*/ 10116687 w 12057176"/>
              <a:gd name="connsiteY98" fmla="*/ 1810670 h 3713367"/>
              <a:gd name="connsiteX99" fmla="*/ 10145870 w 12057176"/>
              <a:gd name="connsiteY99" fmla="*/ 1830125 h 3713367"/>
              <a:gd name="connsiteX100" fmla="*/ 10204236 w 12057176"/>
              <a:gd name="connsiteY100" fmla="*/ 1849581 h 3713367"/>
              <a:gd name="connsiteX101" fmla="*/ 10233419 w 12057176"/>
              <a:gd name="connsiteY101" fmla="*/ 1869036 h 3713367"/>
              <a:gd name="connsiteX102" fmla="*/ 10291785 w 12057176"/>
              <a:gd name="connsiteY102" fmla="*/ 1888491 h 3713367"/>
              <a:gd name="connsiteX103" fmla="*/ 10398789 w 12057176"/>
              <a:gd name="connsiteY103" fmla="*/ 1937130 h 3713367"/>
              <a:gd name="connsiteX104" fmla="*/ 10437700 w 12057176"/>
              <a:gd name="connsiteY104" fmla="*/ 1956585 h 3713367"/>
              <a:gd name="connsiteX105" fmla="*/ 10505793 w 12057176"/>
              <a:gd name="connsiteY105" fmla="*/ 1995495 h 3713367"/>
              <a:gd name="connsiteX106" fmla="*/ 10525248 w 12057176"/>
              <a:gd name="connsiteY106" fmla="*/ 2014951 h 3713367"/>
              <a:gd name="connsiteX107" fmla="*/ 10593342 w 12057176"/>
              <a:gd name="connsiteY107" fmla="*/ 2044134 h 3713367"/>
              <a:gd name="connsiteX108" fmla="*/ 10622525 w 12057176"/>
              <a:gd name="connsiteY108" fmla="*/ 2063589 h 3713367"/>
              <a:gd name="connsiteX109" fmla="*/ 10661436 w 12057176"/>
              <a:gd name="connsiteY109" fmla="*/ 2083044 h 3713367"/>
              <a:gd name="connsiteX110" fmla="*/ 10710074 w 12057176"/>
              <a:gd name="connsiteY110" fmla="*/ 2112227 h 3713367"/>
              <a:gd name="connsiteX111" fmla="*/ 10758712 w 12057176"/>
              <a:gd name="connsiteY111" fmla="*/ 2160866 h 3713367"/>
              <a:gd name="connsiteX112" fmla="*/ 10787895 w 12057176"/>
              <a:gd name="connsiteY112" fmla="*/ 2190049 h 3713367"/>
              <a:gd name="connsiteX113" fmla="*/ 10807351 w 12057176"/>
              <a:gd name="connsiteY113" fmla="*/ 2209504 h 3713367"/>
              <a:gd name="connsiteX114" fmla="*/ 10855989 w 12057176"/>
              <a:gd name="connsiteY114" fmla="*/ 2248415 h 3713367"/>
              <a:gd name="connsiteX115" fmla="*/ 10885172 w 12057176"/>
              <a:gd name="connsiteY115" fmla="*/ 2267870 h 3713367"/>
              <a:gd name="connsiteX116" fmla="*/ 10943538 w 12057176"/>
              <a:gd name="connsiteY116" fmla="*/ 2335964 h 3713367"/>
              <a:gd name="connsiteX117" fmla="*/ 11011631 w 12057176"/>
              <a:gd name="connsiteY117" fmla="*/ 2394330 h 3713367"/>
              <a:gd name="connsiteX118" fmla="*/ 11079725 w 12057176"/>
              <a:gd name="connsiteY118" fmla="*/ 2442968 h 3713367"/>
              <a:gd name="connsiteX119" fmla="*/ 11099180 w 12057176"/>
              <a:gd name="connsiteY119" fmla="*/ 2472151 h 3713367"/>
              <a:gd name="connsiteX120" fmla="*/ 11118636 w 12057176"/>
              <a:gd name="connsiteY120" fmla="*/ 2491606 h 3713367"/>
              <a:gd name="connsiteX121" fmla="*/ 11128363 w 12057176"/>
              <a:gd name="connsiteY121" fmla="*/ 2520789 h 3713367"/>
              <a:gd name="connsiteX122" fmla="*/ 11196457 w 12057176"/>
              <a:gd name="connsiteY122" fmla="*/ 2579155 h 3713367"/>
              <a:gd name="connsiteX123" fmla="*/ 11225640 w 12057176"/>
              <a:gd name="connsiteY123" fmla="*/ 2588883 h 3713367"/>
              <a:gd name="connsiteX124" fmla="*/ 11284006 w 12057176"/>
              <a:gd name="connsiteY124" fmla="*/ 2637521 h 3713367"/>
              <a:gd name="connsiteX125" fmla="*/ 11342372 w 12057176"/>
              <a:gd name="connsiteY125" fmla="*/ 2676432 h 3713367"/>
              <a:gd name="connsiteX126" fmla="*/ 11381283 w 12057176"/>
              <a:gd name="connsiteY126" fmla="*/ 2695887 h 3713367"/>
              <a:gd name="connsiteX127" fmla="*/ 12049171 w 12057176"/>
              <a:gd name="connsiteY127" fmla="*/ 3108637 h 3713367"/>
              <a:gd name="connsiteX128" fmla="*/ 12057176 w 12057176"/>
              <a:gd name="connsiteY128" fmla="*/ 3713367 h 3713367"/>
              <a:gd name="connsiteX0" fmla="*/ 135612 w 12189688"/>
              <a:gd name="connsiteY0" fmla="*/ 752859 h 3722350"/>
              <a:gd name="connsiteX1" fmla="*/ 177156 w 12189688"/>
              <a:gd name="connsiteY1" fmla="*/ 41330 h 3722350"/>
              <a:gd name="connsiteX2" fmla="*/ 2425673 w 12189688"/>
              <a:gd name="connsiteY2" fmla="*/ 88132 h 3722350"/>
              <a:gd name="connsiteX3" fmla="*/ 2739261 w 12189688"/>
              <a:gd name="connsiteY3" fmla="*/ 124220 h 3722350"/>
              <a:gd name="connsiteX4" fmla="*/ 2942911 w 12189688"/>
              <a:gd name="connsiteY4" fmla="*/ 108967 h 3722350"/>
              <a:gd name="connsiteX5" fmla="*/ 3138280 w 12189688"/>
              <a:gd name="connsiteY5" fmla="*/ 136768 h 3722350"/>
              <a:gd name="connsiteX6" fmla="*/ 3177190 w 12189688"/>
              <a:gd name="connsiteY6" fmla="*/ 156223 h 3722350"/>
              <a:gd name="connsiteX7" fmla="*/ 3206373 w 12189688"/>
              <a:gd name="connsiteY7" fmla="*/ 175678 h 3722350"/>
              <a:gd name="connsiteX8" fmla="*/ 3235556 w 12189688"/>
              <a:gd name="connsiteY8" fmla="*/ 185406 h 3722350"/>
              <a:gd name="connsiteX9" fmla="*/ 3255012 w 12189688"/>
              <a:gd name="connsiteY9" fmla="*/ 204861 h 3722350"/>
              <a:gd name="connsiteX10" fmla="*/ 3410654 w 12189688"/>
              <a:gd name="connsiteY10" fmla="*/ 224317 h 3722350"/>
              <a:gd name="connsiteX11" fmla="*/ 3721939 w 12189688"/>
              <a:gd name="connsiteY11" fmla="*/ 224317 h 3722350"/>
              <a:gd name="connsiteX12" fmla="*/ 3897037 w 12189688"/>
              <a:gd name="connsiteY12" fmla="*/ 214589 h 3722350"/>
              <a:gd name="connsiteX13" fmla="*/ 3945675 w 12189688"/>
              <a:gd name="connsiteY13" fmla="*/ 204861 h 3722350"/>
              <a:gd name="connsiteX14" fmla="*/ 4470969 w 12189688"/>
              <a:gd name="connsiteY14" fmla="*/ 224317 h 3722350"/>
              <a:gd name="connsiteX15" fmla="*/ 4500152 w 12189688"/>
              <a:gd name="connsiteY15" fmla="*/ 234044 h 3722350"/>
              <a:gd name="connsiteX16" fmla="*/ 4539063 w 12189688"/>
              <a:gd name="connsiteY16" fmla="*/ 272955 h 3722350"/>
              <a:gd name="connsiteX17" fmla="*/ 4597429 w 12189688"/>
              <a:gd name="connsiteY17" fmla="*/ 292410 h 3722350"/>
              <a:gd name="connsiteX18" fmla="*/ 4646067 w 12189688"/>
              <a:gd name="connsiteY18" fmla="*/ 321593 h 3722350"/>
              <a:gd name="connsiteX19" fmla="*/ 4665522 w 12189688"/>
              <a:gd name="connsiteY19" fmla="*/ 341049 h 3722350"/>
              <a:gd name="connsiteX20" fmla="*/ 4723888 w 12189688"/>
              <a:gd name="connsiteY20" fmla="*/ 360504 h 3722350"/>
              <a:gd name="connsiteX21" fmla="*/ 4753071 w 12189688"/>
              <a:gd name="connsiteY21" fmla="*/ 370232 h 3722350"/>
              <a:gd name="connsiteX22" fmla="*/ 4908714 w 12189688"/>
              <a:gd name="connsiteY22" fmla="*/ 389687 h 3722350"/>
              <a:gd name="connsiteX23" fmla="*/ 5142178 w 12189688"/>
              <a:gd name="connsiteY23" fmla="*/ 379959 h 3722350"/>
              <a:gd name="connsiteX24" fmla="*/ 5171360 w 12189688"/>
              <a:gd name="connsiteY24" fmla="*/ 360504 h 3722350"/>
              <a:gd name="connsiteX25" fmla="*/ 5268637 w 12189688"/>
              <a:gd name="connsiteY25" fmla="*/ 341049 h 3722350"/>
              <a:gd name="connsiteX26" fmla="*/ 5297820 w 12189688"/>
              <a:gd name="connsiteY26" fmla="*/ 331321 h 3722350"/>
              <a:gd name="connsiteX27" fmla="*/ 5336731 w 12189688"/>
              <a:gd name="connsiteY27" fmla="*/ 321593 h 3722350"/>
              <a:gd name="connsiteX28" fmla="*/ 5365914 w 12189688"/>
              <a:gd name="connsiteY28" fmla="*/ 302138 h 3722350"/>
              <a:gd name="connsiteX29" fmla="*/ 5434007 w 12189688"/>
              <a:gd name="connsiteY29" fmla="*/ 272955 h 3722350"/>
              <a:gd name="connsiteX30" fmla="*/ 5453463 w 12189688"/>
              <a:gd name="connsiteY30" fmla="*/ 253500 h 3722350"/>
              <a:gd name="connsiteX31" fmla="*/ 5511829 w 12189688"/>
              <a:gd name="connsiteY31" fmla="*/ 234044 h 3722350"/>
              <a:gd name="connsiteX32" fmla="*/ 5803658 w 12189688"/>
              <a:gd name="connsiteY32" fmla="*/ 243772 h 3722350"/>
              <a:gd name="connsiteX33" fmla="*/ 5881480 w 12189688"/>
              <a:gd name="connsiteY33" fmla="*/ 263227 h 3722350"/>
              <a:gd name="connsiteX34" fmla="*/ 5920390 w 12189688"/>
              <a:gd name="connsiteY34" fmla="*/ 272955 h 3722350"/>
              <a:gd name="connsiteX35" fmla="*/ 5939846 w 12189688"/>
              <a:gd name="connsiteY35" fmla="*/ 292410 h 3722350"/>
              <a:gd name="connsiteX36" fmla="*/ 5969029 w 12189688"/>
              <a:gd name="connsiteY36" fmla="*/ 302138 h 3722350"/>
              <a:gd name="connsiteX37" fmla="*/ 5978756 w 12189688"/>
              <a:gd name="connsiteY37" fmla="*/ 331321 h 3722350"/>
              <a:gd name="connsiteX38" fmla="*/ 5998212 w 12189688"/>
              <a:gd name="connsiteY38" fmla="*/ 360504 h 3722350"/>
              <a:gd name="connsiteX39" fmla="*/ 6046850 w 12189688"/>
              <a:gd name="connsiteY39" fmla="*/ 428598 h 3722350"/>
              <a:gd name="connsiteX40" fmla="*/ 6066305 w 12189688"/>
              <a:gd name="connsiteY40" fmla="*/ 457781 h 3722350"/>
              <a:gd name="connsiteX41" fmla="*/ 6095488 w 12189688"/>
              <a:gd name="connsiteY41" fmla="*/ 467508 h 3722350"/>
              <a:gd name="connsiteX42" fmla="*/ 6163582 w 12189688"/>
              <a:gd name="connsiteY42" fmla="*/ 477236 h 3722350"/>
              <a:gd name="connsiteX43" fmla="*/ 6640237 w 12189688"/>
              <a:gd name="connsiteY43" fmla="*/ 486964 h 3722350"/>
              <a:gd name="connsiteX44" fmla="*/ 6834790 w 12189688"/>
              <a:gd name="connsiteY44" fmla="*/ 506419 h 3722350"/>
              <a:gd name="connsiteX45" fmla="*/ 6854246 w 12189688"/>
              <a:gd name="connsiteY45" fmla="*/ 525874 h 3722350"/>
              <a:gd name="connsiteX46" fmla="*/ 6883429 w 12189688"/>
              <a:gd name="connsiteY46" fmla="*/ 535602 h 3722350"/>
              <a:gd name="connsiteX47" fmla="*/ 6932067 w 12189688"/>
              <a:gd name="connsiteY47" fmla="*/ 603695 h 3722350"/>
              <a:gd name="connsiteX48" fmla="*/ 6980705 w 12189688"/>
              <a:gd name="connsiteY48" fmla="*/ 652334 h 3722350"/>
              <a:gd name="connsiteX49" fmla="*/ 7019616 w 12189688"/>
              <a:gd name="connsiteY49" fmla="*/ 700972 h 3722350"/>
              <a:gd name="connsiteX50" fmla="*/ 7048799 w 12189688"/>
              <a:gd name="connsiteY50" fmla="*/ 720427 h 3722350"/>
              <a:gd name="connsiteX51" fmla="*/ 7097437 w 12189688"/>
              <a:gd name="connsiteY51" fmla="*/ 769066 h 3722350"/>
              <a:gd name="connsiteX52" fmla="*/ 7136348 w 12189688"/>
              <a:gd name="connsiteY52" fmla="*/ 788521 h 3722350"/>
              <a:gd name="connsiteX53" fmla="*/ 7165531 w 12189688"/>
              <a:gd name="connsiteY53" fmla="*/ 798249 h 3722350"/>
              <a:gd name="connsiteX54" fmla="*/ 7282263 w 12189688"/>
              <a:gd name="connsiteY54" fmla="*/ 846887 h 3722350"/>
              <a:gd name="connsiteX55" fmla="*/ 7574092 w 12189688"/>
              <a:gd name="connsiteY55" fmla="*/ 866342 h 3722350"/>
              <a:gd name="connsiteX56" fmla="*/ 7700552 w 12189688"/>
              <a:gd name="connsiteY56" fmla="*/ 876070 h 3722350"/>
              <a:gd name="connsiteX57" fmla="*/ 7797829 w 12189688"/>
              <a:gd name="connsiteY57" fmla="*/ 905253 h 3722350"/>
              <a:gd name="connsiteX58" fmla="*/ 7914560 w 12189688"/>
              <a:gd name="connsiteY58" fmla="*/ 914981 h 3722350"/>
              <a:gd name="connsiteX59" fmla="*/ 7943743 w 12189688"/>
              <a:gd name="connsiteY59" fmla="*/ 924708 h 3722350"/>
              <a:gd name="connsiteX60" fmla="*/ 8060475 w 12189688"/>
              <a:gd name="connsiteY60" fmla="*/ 983074 h 3722350"/>
              <a:gd name="connsiteX61" fmla="*/ 8138297 w 12189688"/>
              <a:gd name="connsiteY61" fmla="*/ 992802 h 3722350"/>
              <a:gd name="connsiteX62" fmla="*/ 8186935 w 12189688"/>
              <a:gd name="connsiteY62" fmla="*/ 1002530 h 3722350"/>
              <a:gd name="connsiteX63" fmla="*/ 8255029 w 12189688"/>
              <a:gd name="connsiteY63" fmla="*/ 1021985 h 3722350"/>
              <a:gd name="connsiteX64" fmla="*/ 8313395 w 12189688"/>
              <a:gd name="connsiteY64" fmla="*/ 1031713 h 3722350"/>
              <a:gd name="connsiteX65" fmla="*/ 8381488 w 12189688"/>
              <a:gd name="connsiteY65" fmla="*/ 1051168 h 3722350"/>
              <a:gd name="connsiteX66" fmla="*/ 8478765 w 12189688"/>
              <a:gd name="connsiteY66" fmla="*/ 1070623 h 3722350"/>
              <a:gd name="connsiteX67" fmla="*/ 8507948 w 12189688"/>
              <a:gd name="connsiteY67" fmla="*/ 1080351 h 3722350"/>
              <a:gd name="connsiteX68" fmla="*/ 8585769 w 12189688"/>
              <a:gd name="connsiteY68" fmla="*/ 1099806 h 3722350"/>
              <a:gd name="connsiteX69" fmla="*/ 8673318 w 12189688"/>
              <a:gd name="connsiteY69" fmla="*/ 1148444 h 3722350"/>
              <a:gd name="connsiteX70" fmla="*/ 8721956 w 12189688"/>
              <a:gd name="connsiteY70" fmla="*/ 1177627 h 3722350"/>
              <a:gd name="connsiteX71" fmla="*/ 8906782 w 12189688"/>
              <a:gd name="connsiteY71" fmla="*/ 1187355 h 3722350"/>
              <a:gd name="connsiteX72" fmla="*/ 9033241 w 12189688"/>
              <a:gd name="connsiteY72" fmla="*/ 1197083 h 3722350"/>
              <a:gd name="connsiteX73" fmla="*/ 9072152 w 12189688"/>
              <a:gd name="connsiteY73" fmla="*/ 1206810 h 3722350"/>
              <a:gd name="connsiteX74" fmla="*/ 9130518 w 12189688"/>
              <a:gd name="connsiteY74" fmla="*/ 1216538 h 3722350"/>
              <a:gd name="connsiteX75" fmla="*/ 9188884 w 12189688"/>
              <a:gd name="connsiteY75" fmla="*/ 1235993 h 3722350"/>
              <a:gd name="connsiteX76" fmla="*/ 9227795 w 12189688"/>
              <a:gd name="connsiteY76" fmla="*/ 1245721 h 3722350"/>
              <a:gd name="connsiteX77" fmla="*/ 9266705 w 12189688"/>
              <a:gd name="connsiteY77" fmla="*/ 1265176 h 3722350"/>
              <a:gd name="connsiteX78" fmla="*/ 9373709 w 12189688"/>
              <a:gd name="connsiteY78" fmla="*/ 1284632 h 3722350"/>
              <a:gd name="connsiteX79" fmla="*/ 9402892 w 12189688"/>
              <a:gd name="connsiteY79" fmla="*/ 1294359 h 3722350"/>
              <a:gd name="connsiteX80" fmla="*/ 9422348 w 12189688"/>
              <a:gd name="connsiteY80" fmla="*/ 1323542 h 3722350"/>
              <a:gd name="connsiteX81" fmla="*/ 9490441 w 12189688"/>
              <a:gd name="connsiteY81" fmla="*/ 1352725 h 3722350"/>
              <a:gd name="connsiteX82" fmla="*/ 9519624 w 12189688"/>
              <a:gd name="connsiteY82" fmla="*/ 1381908 h 3722350"/>
              <a:gd name="connsiteX83" fmla="*/ 9577990 w 12189688"/>
              <a:gd name="connsiteY83" fmla="*/ 1401364 h 3722350"/>
              <a:gd name="connsiteX84" fmla="*/ 9684995 w 12189688"/>
              <a:gd name="connsiteY84" fmla="*/ 1450002 h 3722350"/>
              <a:gd name="connsiteX85" fmla="*/ 9762816 w 12189688"/>
              <a:gd name="connsiteY85" fmla="*/ 1479185 h 3722350"/>
              <a:gd name="connsiteX86" fmla="*/ 9791999 w 12189688"/>
              <a:gd name="connsiteY86" fmla="*/ 1508368 h 3722350"/>
              <a:gd name="connsiteX87" fmla="*/ 9840637 w 12189688"/>
              <a:gd name="connsiteY87" fmla="*/ 1527823 h 3722350"/>
              <a:gd name="connsiteX88" fmla="*/ 9879548 w 12189688"/>
              <a:gd name="connsiteY88" fmla="*/ 1547278 h 3722350"/>
              <a:gd name="connsiteX89" fmla="*/ 9908731 w 12189688"/>
              <a:gd name="connsiteY89" fmla="*/ 1566734 h 3722350"/>
              <a:gd name="connsiteX90" fmla="*/ 9937914 w 12189688"/>
              <a:gd name="connsiteY90" fmla="*/ 1605644 h 3722350"/>
              <a:gd name="connsiteX91" fmla="*/ 9976824 w 12189688"/>
              <a:gd name="connsiteY91" fmla="*/ 1615372 h 3722350"/>
              <a:gd name="connsiteX92" fmla="*/ 9996280 w 12189688"/>
              <a:gd name="connsiteY92" fmla="*/ 1634827 h 3722350"/>
              <a:gd name="connsiteX93" fmla="*/ 10064373 w 12189688"/>
              <a:gd name="connsiteY93" fmla="*/ 1673738 h 3722350"/>
              <a:gd name="connsiteX94" fmla="*/ 10093556 w 12189688"/>
              <a:gd name="connsiteY94" fmla="*/ 1693193 h 3722350"/>
              <a:gd name="connsiteX95" fmla="*/ 10132467 w 12189688"/>
              <a:gd name="connsiteY95" fmla="*/ 1741832 h 3722350"/>
              <a:gd name="connsiteX96" fmla="*/ 10161650 w 12189688"/>
              <a:gd name="connsiteY96" fmla="*/ 1761287 h 3722350"/>
              <a:gd name="connsiteX97" fmla="*/ 10220016 w 12189688"/>
              <a:gd name="connsiteY97" fmla="*/ 1809925 h 3722350"/>
              <a:gd name="connsiteX98" fmla="*/ 10249199 w 12189688"/>
              <a:gd name="connsiteY98" fmla="*/ 1819653 h 3722350"/>
              <a:gd name="connsiteX99" fmla="*/ 10278382 w 12189688"/>
              <a:gd name="connsiteY99" fmla="*/ 1839108 h 3722350"/>
              <a:gd name="connsiteX100" fmla="*/ 10336748 w 12189688"/>
              <a:gd name="connsiteY100" fmla="*/ 1858564 h 3722350"/>
              <a:gd name="connsiteX101" fmla="*/ 10365931 w 12189688"/>
              <a:gd name="connsiteY101" fmla="*/ 1878019 h 3722350"/>
              <a:gd name="connsiteX102" fmla="*/ 10424297 w 12189688"/>
              <a:gd name="connsiteY102" fmla="*/ 1897474 h 3722350"/>
              <a:gd name="connsiteX103" fmla="*/ 10531301 w 12189688"/>
              <a:gd name="connsiteY103" fmla="*/ 1946113 h 3722350"/>
              <a:gd name="connsiteX104" fmla="*/ 10570212 w 12189688"/>
              <a:gd name="connsiteY104" fmla="*/ 1965568 h 3722350"/>
              <a:gd name="connsiteX105" fmla="*/ 10638305 w 12189688"/>
              <a:gd name="connsiteY105" fmla="*/ 2004478 h 3722350"/>
              <a:gd name="connsiteX106" fmla="*/ 10657760 w 12189688"/>
              <a:gd name="connsiteY106" fmla="*/ 2023934 h 3722350"/>
              <a:gd name="connsiteX107" fmla="*/ 10725854 w 12189688"/>
              <a:gd name="connsiteY107" fmla="*/ 2053117 h 3722350"/>
              <a:gd name="connsiteX108" fmla="*/ 10755037 w 12189688"/>
              <a:gd name="connsiteY108" fmla="*/ 2072572 h 3722350"/>
              <a:gd name="connsiteX109" fmla="*/ 10793948 w 12189688"/>
              <a:gd name="connsiteY109" fmla="*/ 2092027 h 3722350"/>
              <a:gd name="connsiteX110" fmla="*/ 10842586 w 12189688"/>
              <a:gd name="connsiteY110" fmla="*/ 2121210 h 3722350"/>
              <a:gd name="connsiteX111" fmla="*/ 10891224 w 12189688"/>
              <a:gd name="connsiteY111" fmla="*/ 2169849 h 3722350"/>
              <a:gd name="connsiteX112" fmla="*/ 10920407 w 12189688"/>
              <a:gd name="connsiteY112" fmla="*/ 2199032 h 3722350"/>
              <a:gd name="connsiteX113" fmla="*/ 10939863 w 12189688"/>
              <a:gd name="connsiteY113" fmla="*/ 2218487 h 3722350"/>
              <a:gd name="connsiteX114" fmla="*/ 10988501 w 12189688"/>
              <a:gd name="connsiteY114" fmla="*/ 2257398 h 3722350"/>
              <a:gd name="connsiteX115" fmla="*/ 11017684 w 12189688"/>
              <a:gd name="connsiteY115" fmla="*/ 2276853 h 3722350"/>
              <a:gd name="connsiteX116" fmla="*/ 11076050 w 12189688"/>
              <a:gd name="connsiteY116" fmla="*/ 2344947 h 3722350"/>
              <a:gd name="connsiteX117" fmla="*/ 11144143 w 12189688"/>
              <a:gd name="connsiteY117" fmla="*/ 2403313 h 3722350"/>
              <a:gd name="connsiteX118" fmla="*/ 11212237 w 12189688"/>
              <a:gd name="connsiteY118" fmla="*/ 2451951 h 3722350"/>
              <a:gd name="connsiteX119" fmla="*/ 11231692 w 12189688"/>
              <a:gd name="connsiteY119" fmla="*/ 2481134 h 3722350"/>
              <a:gd name="connsiteX120" fmla="*/ 11251148 w 12189688"/>
              <a:gd name="connsiteY120" fmla="*/ 2500589 h 3722350"/>
              <a:gd name="connsiteX121" fmla="*/ 11260875 w 12189688"/>
              <a:gd name="connsiteY121" fmla="*/ 2529772 h 3722350"/>
              <a:gd name="connsiteX122" fmla="*/ 11328969 w 12189688"/>
              <a:gd name="connsiteY122" fmla="*/ 2588138 h 3722350"/>
              <a:gd name="connsiteX123" fmla="*/ 11358152 w 12189688"/>
              <a:gd name="connsiteY123" fmla="*/ 2597866 h 3722350"/>
              <a:gd name="connsiteX124" fmla="*/ 11416518 w 12189688"/>
              <a:gd name="connsiteY124" fmla="*/ 2646504 h 3722350"/>
              <a:gd name="connsiteX125" fmla="*/ 11474884 w 12189688"/>
              <a:gd name="connsiteY125" fmla="*/ 2685415 h 3722350"/>
              <a:gd name="connsiteX126" fmla="*/ 11513795 w 12189688"/>
              <a:gd name="connsiteY126" fmla="*/ 2704870 h 3722350"/>
              <a:gd name="connsiteX127" fmla="*/ 12181683 w 12189688"/>
              <a:gd name="connsiteY127" fmla="*/ 3117620 h 3722350"/>
              <a:gd name="connsiteX128" fmla="*/ 12189688 w 12189688"/>
              <a:gd name="connsiteY128" fmla="*/ 3722350 h 3722350"/>
              <a:gd name="connsiteX0" fmla="*/ 88823 w 12220198"/>
              <a:gd name="connsiteY0" fmla="*/ 3935391 h 3940677"/>
              <a:gd name="connsiteX1" fmla="*/ 207666 w 12220198"/>
              <a:gd name="connsiteY1" fmla="*/ 259657 h 3940677"/>
              <a:gd name="connsiteX2" fmla="*/ 2456183 w 12220198"/>
              <a:gd name="connsiteY2" fmla="*/ 306459 h 3940677"/>
              <a:gd name="connsiteX3" fmla="*/ 2769771 w 12220198"/>
              <a:gd name="connsiteY3" fmla="*/ 342547 h 3940677"/>
              <a:gd name="connsiteX4" fmla="*/ 2973421 w 12220198"/>
              <a:gd name="connsiteY4" fmla="*/ 327294 h 3940677"/>
              <a:gd name="connsiteX5" fmla="*/ 3168790 w 12220198"/>
              <a:gd name="connsiteY5" fmla="*/ 355095 h 3940677"/>
              <a:gd name="connsiteX6" fmla="*/ 3207700 w 12220198"/>
              <a:gd name="connsiteY6" fmla="*/ 374550 h 3940677"/>
              <a:gd name="connsiteX7" fmla="*/ 3236883 w 12220198"/>
              <a:gd name="connsiteY7" fmla="*/ 394005 h 3940677"/>
              <a:gd name="connsiteX8" fmla="*/ 3266066 w 12220198"/>
              <a:gd name="connsiteY8" fmla="*/ 403733 h 3940677"/>
              <a:gd name="connsiteX9" fmla="*/ 3285522 w 12220198"/>
              <a:gd name="connsiteY9" fmla="*/ 423188 h 3940677"/>
              <a:gd name="connsiteX10" fmla="*/ 3441164 w 12220198"/>
              <a:gd name="connsiteY10" fmla="*/ 442644 h 3940677"/>
              <a:gd name="connsiteX11" fmla="*/ 3752449 w 12220198"/>
              <a:gd name="connsiteY11" fmla="*/ 442644 h 3940677"/>
              <a:gd name="connsiteX12" fmla="*/ 3927547 w 12220198"/>
              <a:gd name="connsiteY12" fmla="*/ 432916 h 3940677"/>
              <a:gd name="connsiteX13" fmla="*/ 3976185 w 12220198"/>
              <a:gd name="connsiteY13" fmla="*/ 423188 h 3940677"/>
              <a:gd name="connsiteX14" fmla="*/ 4501479 w 12220198"/>
              <a:gd name="connsiteY14" fmla="*/ 442644 h 3940677"/>
              <a:gd name="connsiteX15" fmla="*/ 4530662 w 12220198"/>
              <a:gd name="connsiteY15" fmla="*/ 452371 h 3940677"/>
              <a:gd name="connsiteX16" fmla="*/ 4569573 w 12220198"/>
              <a:gd name="connsiteY16" fmla="*/ 491282 h 3940677"/>
              <a:gd name="connsiteX17" fmla="*/ 4627939 w 12220198"/>
              <a:gd name="connsiteY17" fmla="*/ 510737 h 3940677"/>
              <a:gd name="connsiteX18" fmla="*/ 4676577 w 12220198"/>
              <a:gd name="connsiteY18" fmla="*/ 539920 h 3940677"/>
              <a:gd name="connsiteX19" fmla="*/ 4696032 w 12220198"/>
              <a:gd name="connsiteY19" fmla="*/ 559376 h 3940677"/>
              <a:gd name="connsiteX20" fmla="*/ 4754398 w 12220198"/>
              <a:gd name="connsiteY20" fmla="*/ 578831 h 3940677"/>
              <a:gd name="connsiteX21" fmla="*/ 4783581 w 12220198"/>
              <a:gd name="connsiteY21" fmla="*/ 588559 h 3940677"/>
              <a:gd name="connsiteX22" fmla="*/ 4939224 w 12220198"/>
              <a:gd name="connsiteY22" fmla="*/ 608014 h 3940677"/>
              <a:gd name="connsiteX23" fmla="*/ 5172688 w 12220198"/>
              <a:gd name="connsiteY23" fmla="*/ 598286 h 3940677"/>
              <a:gd name="connsiteX24" fmla="*/ 5201870 w 12220198"/>
              <a:gd name="connsiteY24" fmla="*/ 578831 h 3940677"/>
              <a:gd name="connsiteX25" fmla="*/ 5299147 w 12220198"/>
              <a:gd name="connsiteY25" fmla="*/ 559376 h 3940677"/>
              <a:gd name="connsiteX26" fmla="*/ 5328330 w 12220198"/>
              <a:gd name="connsiteY26" fmla="*/ 549648 h 3940677"/>
              <a:gd name="connsiteX27" fmla="*/ 5367241 w 12220198"/>
              <a:gd name="connsiteY27" fmla="*/ 539920 h 3940677"/>
              <a:gd name="connsiteX28" fmla="*/ 5396424 w 12220198"/>
              <a:gd name="connsiteY28" fmla="*/ 520465 h 3940677"/>
              <a:gd name="connsiteX29" fmla="*/ 5464517 w 12220198"/>
              <a:gd name="connsiteY29" fmla="*/ 491282 h 3940677"/>
              <a:gd name="connsiteX30" fmla="*/ 5483973 w 12220198"/>
              <a:gd name="connsiteY30" fmla="*/ 471827 h 3940677"/>
              <a:gd name="connsiteX31" fmla="*/ 5542339 w 12220198"/>
              <a:gd name="connsiteY31" fmla="*/ 452371 h 3940677"/>
              <a:gd name="connsiteX32" fmla="*/ 5834168 w 12220198"/>
              <a:gd name="connsiteY32" fmla="*/ 462099 h 3940677"/>
              <a:gd name="connsiteX33" fmla="*/ 5911990 w 12220198"/>
              <a:gd name="connsiteY33" fmla="*/ 481554 h 3940677"/>
              <a:gd name="connsiteX34" fmla="*/ 5950900 w 12220198"/>
              <a:gd name="connsiteY34" fmla="*/ 491282 h 3940677"/>
              <a:gd name="connsiteX35" fmla="*/ 5970356 w 12220198"/>
              <a:gd name="connsiteY35" fmla="*/ 510737 h 3940677"/>
              <a:gd name="connsiteX36" fmla="*/ 5999539 w 12220198"/>
              <a:gd name="connsiteY36" fmla="*/ 520465 h 3940677"/>
              <a:gd name="connsiteX37" fmla="*/ 6009266 w 12220198"/>
              <a:gd name="connsiteY37" fmla="*/ 549648 h 3940677"/>
              <a:gd name="connsiteX38" fmla="*/ 6028722 w 12220198"/>
              <a:gd name="connsiteY38" fmla="*/ 578831 h 3940677"/>
              <a:gd name="connsiteX39" fmla="*/ 6077360 w 12220198"/>
              <a:gd name="connsiteY39" fmla="*/ 646925 h 3940677"/>
              <a:gd name="connsiteX40" fmla="*/ 6096815 w 12220198"/>
              <a:gd name="connsiteY40" fmla="*/ 676108 h 3940677"/>
              <a:gd name="connsiteX41" fmla="*/ 6125998 w 12220198"/>
              <a:gd name="connsiteY41" fmla="*/ 685835 h 3940677"/>
              <a:gd name="connsiteX42" fmla="*/ 6194092 w 12220198"/>
              <a:gd name="connsiteY42" fmla="*/ 695563 h 3940677"/>
              <a:gd name="connsiteX43" fmla="*/ 6670747 w 12220198"/>
              <a:gd name="connsiteY43" fmla="*/ 705291 h 3940677"/>
              <a:gd name="connsiteX44" fmla="*/ 6865300 w 12220198"/>
              <a:gd name="connsiteY44" fmla="*/ 724746 h 3940677"/>
              <a:gd name="connsiteX45" fmla="*/ 6884756 w 12220198"/>
              <a:gd name="connsiteY45" fmla="*/ 744201 h 3940677"/>
              <a:gd name="connsiteX46" fmla="*/ 6913939 w 12220198"/>
              <a:gd name="connsiteY46" fmla="*/ 753929 h 3940677"/>
              <a:gd name="connsiteX47" fmla="*/ 6962577 w 12220198"/>
              <a:gd name="connsiteY47" fmla="*/ 822022 h 3940677"/>
              <a:gd name="connsiteX48" fmla="*/ 7011215 w 12220198"/>
              <a:gd name="connsiteY48" fmla="*/ 870661 h 3940677"/>
              <a:gd name="connsiteX49" fmla="*/ 7050126 w 12220198"/>
              <a:gd name="connsiteY49" fmla="*/ 919299 h 3940677"/>
              <a:gd name="connsiteX50" fmla="*/ 7079309 w 12220198"/>
              <a:gd name="connsiteY50" fmla="*/ 938754 h 3940677"/>
              <a:gd name="connsiteX51" fmla="*/ 7127947 w 12220198"/>
              <a:gd name="connsiteY51" fmla="*/ 987393 h 3940677"/>
              <a:gd name="connsiteX52" fmla="*/ 7166858 w 12220198"/>
              <a:gd name="connsiteY52" fmla="*/ 1006848 h 3940677"/>
              <a:gd name="connsiteX53" fmla="*/ 7196041 w 12220198"/>
              <a:gd name="connsiteY53" fmla="*/ 1016576 h 3940677"/>
              <a:gd name="connsiteX54" fmla="*/ 7312773 w 12220198"/>
              <a:gd name="connsiteY54" fmla="*/ 1065214 h 3940677"/>
              <a:gd name="connsiteX55" fmla="*/ 7604602 w 12220198"/>
              <a:gd name="connsiteY55" fmla="*/ 1084669 h 3940677"/>
              <a:gd name="connsiteX56" fmla="*/ 7731062 w 12220198"/>
              <a:gd name="connsiteY56" fmla="*/ 1094397 h 3940677"/>
              <a:gd name="connsiteX57" fmla="*/ 7828339 w 12220198"/>
              <a:gd name="connsiteY57" fmla="*/ 1123580 h 3940677"/>
              <a:gd name="connsiteX58" fmla="*/ 7945070 w 12220198"/>
              <a:gd name="connsiteY58" fmla="*/ 1133308 h 3940677"/>
              <a:gd name="connsiteX59" fmla="*/ 7974253 w 12220198"/>
              <a:gd name="connsiteY59" fmla="*/ 1143035 h 3940677"/>
              <a:gd name="connsiteX60" fmla="*/ 8090985 w 12220198"/>
              <a:gd name="connsiteY60" fmla="*/ 1201401 h 3940677"/>
              <a:gd name="connsiteX61" fmla="*/ 8168807 w 12220198"/>
              <a:gd name="connsiteY61" fmla="*/ 1211129 h 3940677"/>
              <a:gd name="connsiteX62" fmla="*/ 8217445 w 12220198"/>
              <a:gd name="connsiteY62" fmla="*/ 1220857 h 3940677"/>
              <a:gd name="connsiteX63" fmla="*/ 8285539 w 12220198"/>
              <a:gd name="connsiteY63" fmla="*/ 1240312 h 3940677"/>
              <a:gd name="connsiteX64" fmla="*/ 8343905 w 12220198"/>
              <a:gd name="connsiteY64" fmla="*/ 1250040 h 3940677"/>
              <a:gd name="connsiteX65" fmla="*/ 8411998 w 12220198"/>
              <a:gd name="connsiteY65" fmla="*/ 1269495 h 3940677"/>
              <a:gd name="connsiteX66" fmla="*/ 8509275 w 12220198"/>
              <a:gd name="connsiteY66" fmla="*/ 1288950 h 3940677"/>
              <a:gd name="connsiteX67" fmla="*/ 8538458 w 12220198"/>
              <a:gd name="connsiteY67" fmla="*/ 1298678 h 3940677"/>
              <a:gd name="connsiteX68" fmla="*/ 8616279 w 12220198"/>
              <a:gd name="connsiteY68" fmla="*/ 1318133 h 3940677"/>
              <a:gd name="connsiteX69" fmla="*/ 8703828 w 12220198"/>
              <a:gd name="connsiteY69" fmla="*/ 1366771 h 3940677"/>
              <a:gd name="connsiteX70" fmla="*/ 8752466 w 12220198"/>
              <a:gd name="connsiteY70" fmla="*/ 1395954 h 3940677"/>
              <a:gd name="connsiteX71" fmla="*/ 8937292 w 12220198"/>
              <a:gd name="connsiteY71" fmla="*/ 1405682 h 3940677"/>
              <a:gd name="connsiteX72" fmla="*/ 9063751 w 12220198"/>
              <a:gd name="connsiteY72" fmla="*/ 1415410 h 3940677"/>
              <a:gd name="connsiteX73" fmla="*/ 9102662 w 12220198"/>
              <a:gd name="connsiteY73" fmla="*/ 1425137 h 3940677"/>
              <a:gd name="connsiteX74" fmla="*/ 9161028 w 12220198"/>
              <a:gd name="connsiteY74" fmla="*/ 1434865 h 3940677"/>
              <a:gd name="connsiteX75" fmla="*/ 9219394 w 12220198"/>
              <a:gd name="connsiteY75" fmla="*/ 1454320 h 3940677"/>
              <a:gd name="connsiteX76" fmla="*/ 9258305 w 12220198"/>
              <a:gd name="connsiteY76" fmla="*/ 1464048 h 3940677"/>
              <a:gd name="connsiteX77" fmla="*/ 9297215 w 12220198"/>
              <a:gd name="connsiteY77" fmla="*/ 1483503 h 3940677"/>
              <a:gd name="connsiteX78" fmla="*/ 9404219 w 12220198"/>
              <a:gd name="connsiteY78" fmla="*/ 1502959 h 3940677"/>
              <a:gd name="connsiteX79" fmla="*/ 9433402 w 12220198"/>
              <a:gd name="connsiteY79" fmla="*/ 1512686 h 3940677"/>
              <a:gd name="connsiteX80" fmla="*/ 9452858 w 12220198"/>
              <a:gd name="connsiteY80" fmla="*/ 1541869 h 3940677"/>
              <a:gd name="connsiteX81" fmla="*/ 9520951 w 12220198"/>
              <a:gd name="connsiteY81" fmla="*/ 1571052 h 3940677"/>
              <a:gd name="connsiteX82" fmla="*/ 9550134 w 12220198"/>
              <a:gd name="connsiteY82" fmla="*/ 1600235 h 3940677"/>
              <a:gd name="connsiteX83" fmla="*/ 9608500 w 12220198"/>
              <a:gd name="connsiteY83" fmla="*/ 1619691 h 3940677"/>
              <a:gd name="connsiteX84" fmla="*/ 9715505 w 12220198"/>
              <a:gd name="connsiteY84" fmla="*/ 1668329 h 3940677"/>
              <a:gd name="connsiteX85" fmla="*/ 9793326 w 12220198"/>
              <a:gd name="connsiteY85" fmla="*/ 1697512 h 3940677"/>
              <a:gd name="connsiteX86" fmla="*/ 9822509 w 12220198"/>
              <a:gd name="connsiteY86" fmla="*/ 1726695 h 3940677"/>
              <a:gd name="connsiteX87" fmla="*/ 9871147 w 12220198"/>
              <a:gd name="connsiteY87" fmla="*/ 1746150 h 3940677"/>
              <a:gd name="connsiteX88" fmla="*/ 9910058 w 12220198"/>
              <a:gd name="connsiteY88" fmla="*/ 1765605 h 3940677"/>
              <a:gd name="connsiteX89" fmla="*/ 9939241 w 12220198"/>
              <a:gd name="connsiteY89" fmla="*/ 1785061 h 3940677"/>
              <a:gd name="connsiteX90" fmla="*/ 9968424 w 12220198"/>
              <a:gd name="connsiteY90" fmla="*/ 1823971 h 3940677"/>
              <a:gd name="connsiteX91" fmla="*/ 10007334 w 12220198"/>
              <a:gd name="connsiteY91" fmla="*/ 1833699 h 3940677"/>
              <a:gd name="connsiteX92" fmla="*/ 10026790 w 12220198"/>
              <a:gd name="connsiteY92" fmla="*/ 1853154 h 3940677"/>
              <a:gd name="connsiteX93" fmla="*/ 10094883 w 12220198"/>
              <a:gd name="connsiteY93" fmla="*/ 1892065 h 3940677"/>
              <a:gd name="connsiteX94" fmla="*/ 10124066 w 12220198"/>
              <a:gd name="connsiteY94" fmla="*/ 1911520 h 3940677"/>
              <a:gd name="connsiteX95" fmla="*/ 10162977 w 12220198"/>
              <a:gd name="connsiteY95" fmla="*/ 1960159 h 3940677"/>
              <a:gd name="connsiteX96" fmla="*/ 10192160 w 12220198"/>
              <a:gd name="connsiteY96" fmla="*/ 1979614 h 3940677"/>
              <a:gd name="connsiteX97" fmla="*/ 10250526 w 12220198"/>
              <a:gd name="connsiteY97" fmla="*/ 2028252 h 3940677"/>
              <a:gd name="connsiteX98" fmla="*/ 10279709 w 12220198"/>
              <a:gd name="connsiteY98" fmla="*/ 2037980 h 3940677"/>
              <a:gd name="connsiteX99" fmla="*/ 10308892 w 12220198"/>
              <a:gd name="connsiteY99" fmla="*/ 2057435 h 3940677"/>
              <a:gd name="connsiteX100" fmla="*/ 10367258 w 12220198"/>
              <a:gd name="connsiteY100" fmla="*/ 2076891 h 3940677"/>
              <a:gd name="connsiteX101" fmla="*/ 10396441 w 12220198"/>
              <a:gd name="connsiteY101" fmla="*/ 2096346 h 3940677"/>
              <a:gd name="connsiteX102" fmla="*/ 10454807 w 12220198"/>
              <a:gd name="connsiteY102" fmla="*/ 2115801 h 3940677"/>
              <a:gd name="connsiteX103" fmla="*/ 10561811 w 12220198"/>
              <a:gd name="connsiteY103" fmla="*/ 2164440 h 3940677"/>
              <a:gd name="connsiteX104" fmla="*/ 10600722 w 12220198"/>
              <a:gd name="connsiteY104" fmla="*/ 2183895 h 3940677"/>
              <a:gd name="connsiteX105" fmla="*/ 10668815 w 12220198"/>
              <a:gd name="connsiteY105" fmla="*/ 2222805 h 3940677"/>
              <a:gd name="connsiteX106" fmla="*/ 10688270 w 12220198"/>
              <a:gd name="connsiteY106" fmla="*/ 2242261 h 3940677"/>
              <a:gd name="connsiteX107" fmla="*/ 10756364 w 12220198"/>
              <a:gd name="connsiteY107" fmla="*/ 2271444 h 3940677"/>
              <a:gd name="connsiteX108" fmla="*/ 10785547 w 12220198"/>
              <a:gd name="connsiteY108" fmla="*/ 2290899 h 3940677"/>
              <a:gd name="connsiteX109" fmla="*/ 10824458 w 12220198"/>
              <a:gd name="connsiteY109" fmla="*/ 2310354 h 3940677"/>
              <a:gd name="connsiteX110" fmla="*/ 10873096 w 12220198"/>
              <a:gd name="connsiteY110" fmla="*/ 2339537 h 3940677"/>
              <a:gd name="connsiteX111" fmla="*/ 10921734 w 12220198"/>
              <a:gd name="connsiteY111" fmla="*/ 2388176 h 3940677"/>
              <a:gd name="connsiteX112" fmla="*/ 10950917 w 12220198"/>
              <a:gd name="connsiteY112" fmla="*/ 2417359 h 3940677"/>
              <a:gd name="connsiteX113" fmla="*/ 10970373 w 12220198"/>
              <a:gd name="connsiteY113" fmla="*/ 2436814 h 3940677"/>
              <a:gd name="connsiteX114" fmla="*/ 11019011 w 12220198"/>
              <a:gd name="connsiteY114" fmla="*/ 2475725 h 3940677"/>
              <a:gd name="connsiteX115" fmla="*/ 11048194 w 12220198"/>
              <a:gd name="connsiteY115" fmla="*/ 2495180 h 3940677"/>
              <a:gd name="connsiteX116" fmla="*/ 11106560 w 12220198"/>
              <a:gd name="connsiteY116" fmla="*/ 2563274 h 3940677"/>
              <a:gd name="connsiteX117" fmla="*/ 11174653 w 12220198"/>
              <a:gd name="connsiteY117" fmla="*/ 2621640 h 3940677"/>
              <a:gd name="connsiteX118" fmla="*/ 11242747 w 12220198"/>
              <a:gd name="connsiteY118" fmla="*/ 2670278 h 3940677"/>
              <a:gd name="connsiteX119" fmla="*/ 11262202 w 12220198"/>
              <a:gd name="connsiteY119" fmla="*/ 2699461 h 3940677"/>
              <a:gd name="connsiteX120" fmla="*/ 11281658 w 12220198"/>
              <a:gd name="connsiteY120" fmla="*/ 2718916 h 3940677"/>
              <a:gd name="connsiteX121" fmla="*/ 11291385 w 12220198"/>
              <a:gd name="connsiteY121" fmla="*/ 2748099 h 3940677"/>
              <a:gd name="connsiteX122" fmla="*/ 11359479 w 12220198"/>
              <a:gd name="connsiteY122" fmla="*/ 2806465 h 3940677"/>
              <a:gd name="connsiteX123" fmla="*/ 11388662 w 12220198"/>
              <a:gd name="connsiteY123" fmla="*/ 2816193 h 3940677"/>
              <a:gd name="connsiteX124" fmla="*/ 11447028 w 12220198"/>
              <a:gd name="connsiteY124" fmla="*/ 2864831 h 3940677"/>
              <a:gd name="connsiteX125" fmla="*/ 11505394 w 12220198"/>
              <a:gd name="connsiteY125" fmla="*/ 2903742 h 3940677"/>
              <a:gd name="connsiteX126" fmla="*/ 11544305 w 12220198"/>
              <a:gd name="connsiteY126" fmla="*/ 2923197 h 3940677"/>
              <a:gd name="connsiteX127" fmla="*/ 12212193 w 12220198"/>
              <a:gd name="connsiteY127" fmla="*/ 3335947 h 3940677"/>
              <a:gd name="connsiteX128" fmla="*/ 12220198 w 12220198"/>
              <a:gd name="connsiteY128" fmla="*/ 3940677 h 3940677"/>
              <a:gd name="connsiteX0" fmla="*/ 108834 w 12240209"/>
              <a:gd name="connsiteY0" fmla="*/ 4043328 h 4048614"/>
              <a:gd name="connsiteX1" fmla="*/ 227677 w 12240209"/>
              <a:gd name="connsiteY1" fmla="*/ 367594 h 4048614"/>
              <a:gd name="connsiteX2" fmla="*/ 311797 w 12240209"/>
              <a:gd name="connsiteY2" fmla="*/ 137884 h 4048614"/>
              <a:gd name="connsiteX3" fmla="*/ 2789782 w 12240209"/>
              <a:gd name="connsiteY3" fmla="*/ 450484 h 4048614"/>
              <a:gd name="connsiteX4" fmla="*/ 2993432 w 12240209"/>
              <a:gd name="connsiteY4" fmla="*/ 435231 h 4048614"/>
              <a:gd name="connsiteX5" fmla="*/ 3188801 w 12240209"/>
              <a:gd name="connsiteY5" fmla="*/ 463032 h 4048614"/>
              <a:gd name="connsiteX6" fmla="*/ 3227711 w 12240209"/>
              <a:gd name="connsiteY6" fmla="*/ 482487 h 4048614"/>
              <a:gd name="connsiteX7" fmla="*/ 3256894 w 12240209"/>
              <a:gd name="connsiteY7" fmla="*/ 501942 h 4048614"/>
              <a:gd name="connsiteX8" fmla="*/ 3286077 w 12240209"/>
              <a:gd name="connsiteY8" fmla="*/ 511670 h 4048614"/>
              <a:gd name="connsiteX9" fmla="*/ 3305533 w 12240209"/>
              <a:gd name="connsiteY9" fmla="*/ 531125 h 4048614"/>
              <a:gd name="connsiteX10" fmla="*/ 3461175 w 12240209"/>
              <a:gd name="connsiteY10" fmla="*/ 550581 h 4048614"/>
              <a:gd name="connsiteX11" fmla="*/ 3772460 w 12240209"/>
              <a:gd name="connsiteY11" fmla="*/ 550581 h 4048614"/>
              <a:gd name="connsiteX12" fmla="*/ 3947558 w 12240209"/>
              <a:gd name="connsiteY12" fmla="*/ 540853 h 4048614"/>
              <a:gd name="connsiteX13" fmla="*/ 3996196 w 12240209"/>
              <a:gd name="connsiteY13" fmla="*/ 531125 h 4048614"/>
              <a:gd name="connsiteX14" fmla="*/ 4521490 w 12240209"/>
              <a:gd name="connsiteY14" fmla="*/ 550581 h 4048614"/>
              <a:gd name="connsiteX15" fmla="*/ 4550673 w 12240209"/>
              <a:gd name="connsiteY15" fmla="*/ 560308 h 4048614"/>
              <a:gd name="connsiteX16" fmla="*/ 4589584 w 12240209"/>
              <a:gd name="connsiteY16" fmla="*/ 599219 h 4048614"/>
              <a:gd name="connsiteX17" fmla="*/ 4647950 w 12240209"/>
              <a:gd name="connsiteY17" fmla="*/ 618674 h 4048614"/>
              <a:gd name="connsiteX18" fmla="*/ 4696588 w 12240209"/>
              <a:gd name="connsiteY18" fmla="*/ 647857 h 4048614"/>
              <a:gd name="connsiteX19" fmla="*/ 4716043 w 12240209"/>
              <a:gd name="connsiteY19" fmla="*/ 667313 h 4048614"/>
              <a:gd name="connsiteX20" fmla="*/ 4774409 w 12240209"/>
              <a:gd name="connsiteY20" fmla="*/ 686768 h 4048614"/>
              <a:gd name="connsiteX21" fmla="*/ 4803592 w 12240209"/>
              <a:gd name="connsiteY21" fmla="*/ 696496 h 4048614"/>
              <a:gd name="connsiteX22" fmla="*/ 4959235 w 12240209"/>
              <a:gd name="connsiteY22" fmla="*/ 715951 h 4048614"/>
              <a:gd name="connsiteX23" fmla="*/ 5192699 w 12240209"/>
              <a:gd name="connsiteY23" fmla="*/ 706223 h 4048614"/>
              <a:gd name="connsiteX24" fmla="*/ 5221881 w 12240209"/>
              <a:gd name="connsiteY24" fmla="*/ 686768 h 4048614"/>
              <a:gd name="connsiteX25" fmla="*/ 5319158 w 12240209"/>
              <a:gd name="connsiteY25" fmla="*/ 667313 h 4048614"/>
              <a:gd name="connsiteX26" fmla="*/ 5348341 w 12240209"/>
              <a:gd name="connsiteY26" fmla="*/ 657585 h 4048614"/>
              <a:gd name="connsiteX27" fmla="*/ 5387252 w 12240209"/>
              <a:gd name="connsiteY27" fmla="*/ 647857 h 4048614"/>
              <a:gd name="connsiteX28" fmla="*/ 5416435 w 12240209"/>
              <a:gd name="connsiteY28" fmla="*/ 628402 h 4048614"/>
              <a:gd name="connsiteX29" fmla="*/ 5484528 w 12240209"/>
              <a:gd name="connsiteY29" fmla="*/ 599219 h 4048614"/>
              <a:gd name="connsiteX30" fmla="*/ 5503984 w 12240209"/>
              <a:gd name="connsiteY30" fmla="*/ 579764 h 4048614"/>
              <a:gd name="connsiteX31" fmla="*/ 5562350 w 12240209"/>
              <a:gd name="connsiteY31" fmla="*/ 560308 h 4048614"/>
              <a:gd name="connsiteX32" fmla="*/ 5854179 w 12240209"/>
              <a:gd name="connsiteY32" fmla="*/ 570036 h 4048614"/>
              <a:gd name="connsiteX33" fmla="*/ 5932001 w 12240209"/>
              <a:gd name="connsiteY33" fmla="*/ 589491 h 4048614"/>
              <a:gd name="connsiteX34" fmla="*/ 5970911 w 12240209"/>
              <a:gd name="connsiteY34" fmla="*/ 599219 h 4048614"/>
              <a:gd name="connsiteX35" fmla="*/ 5990367 w 12240209"/>
              <a:gd name="connsiteY35" fmla="*/ 618674 h 4048614"/>
              <a:gd name="connsiteX36" fmla="*/ 6019550 w 12240209"/>
              <a:gd name="connsiteY36" fmla="*/ 628402 h 4048614"/>
              <a:gd name="connsiteX37" fmla="*/ 6029277 w 12240209"/>
              <a:gd name="connsiteY37" fmla="*/ 657585 h 4048614"/>
              <a:gd name="connsiteX38" fmla="*/ 6048733 w 12240209"/>
              <a:gd name="connsiteY38" fmla="*/ 686768 h 4048614"/>
              <a:gd name="connsiteX39" fmla="*/ 6097371 w 12240209"/>
              <a:gd name="connsiteY39" fmla="*/ 754862 h 4048614"/>
              <a:gd name="connsiteX40" fmla="*/ 6116826 w 12240209"/>
              <a:gd name="connsiteY40" fmla="*/ 784045 h 4048614"/>
              <a:gd name="connsiteX41" fmla="*/ 6146009 w 12240209"/>
              <a:gd name="connsiteY41" fmla="*/ 793772 h 4048614"/>
              <a:gd name="connsiteX42" fmla="*/ 6214103 w 12240209"/>
              <a:gd name="connsiteY42" fmla="*/ 803500 h 4048614"/>
              <a:gd name="connsiteX43" fmla="*/ 6690758 w 12240209"/>
              <a:gd name="connsiteY43" fmla="*/ 813228 h 4048614"/>
              <a:gd name="connsiteX44" fmla="*/ 6885311 w 12240209"/>
              <a:gd name="connsiteY44" fmla="*/ 832683 h 4048614"/>
              <a:gd name="connsiteX45" fmla="*/ 6904767 w 12240209"/>
              <a:gd name="connsiteY45" fmla="*/ 852138 h 4048614"/>
              <a:gd name="connsiteX46" fmla="*/ 6933950 w 12240209"/>
              <a:gd name="connsiteY46" fmla="*/ 861866 h 4048614"/>
              <a:gd name="connsiteX47" fmla="*/ 6982588 w 12240209"/>
              <a:gd name="connsiteY47" fmla="*/ 929959 h 4048614"/>
              <a:gd name="connsiteX48" fmla="*/ 7031226 w 12240209"/>
              <a:gd name="connsiteY48" fmla="*/ 978598 h 4048614"/>
              <a:gd name="connsiteX49" fmla="*/ 7070137 w 12240209"/>
              <a:gd name="connsiteY49" fmla="*/ 1027236 h 4048614"/>
              <a:gd name="connsiteX50" fmla="*/ 7099320 w 12240209"/>
              <a:gd name="connsiteY50" fmla="*/ 1046691 h 4048614"/>
              <a:gd name="connsiteX51" fmla="*/ 7147958 w 12240209"/>
              <a:gd name="connsiteY51" fmla="*/ 1095330 h 4048614"/>
              <a:gd name="connsiteX52" fmla="*/ 7186869 w 12240209"/>
              <a:gd name="connsiteY52" fmla="*/ 1114785 h 4048614"/>
              <a:gd name="connsiteX53" fmla="*/ 7216052 w 12240209"/>
              <a:gd name="connsiteY53" fmla="*/ 1124513 h 4048614"/>
              <a:gd name="connsiteX54" fmla="*/ 7332784 w 12240209"/>
              <a:gd name="connsiteY54" fmla="*/ 1173151 h 4048614"/>
              <a:gd name="connsiteX55" fmla="*/ 7624613 w 12240209"/>
              <a:gd name="connsiteY55" fmla="*/ 1192606 h 4048614"/>
              <a:gd name="connsiteX56" fmla="*/ 7751073 w 12240209"/>
              <a:gd name="connsiteY56" fmla="*/ 1202334 h 4048614"/>
              <a:gd name="connsiteX57" fmla="*/ 7848350 w 12240209"/>
              <a:gd name="connsiteY57" fmla="*/ 1231517 h 4048614"/>
              <a:gd name="connsiteX58" fmla="*/ 7965081 w 12240209"/>
              <a:gd name="connsiteY58" fmla="*/ 1241245 h 4048614"/>
              <a:gd name="connsiteX59" fmla="*/ 7994264 w 12240209"/>
              <a:gd name="connsiteY59" fmla="*/ 1250972 h 4048614"/>
              <a:gd name="connsiteX60" fmla="*/ 8110996 w 12240209"/>
              <a:gd name="connsiteY60" fmla="*/ 1309338 h 4048614"/>
              <a:gd name="connsiteX61" fmla="*/ 8188818 w 12240209"/>
              <a:gd name="connsiteY61" fmla="*/ 1319066 h 4048614"/>
              <a:gd name="connsiteX62" fmla="*/ 8237456 w 12240209"/>
              <a:gd name="connsiteY62" fmla="*/ 1328794 h 4048614"/>
              <a:gd name="connsiteX63" fmla="*/ 8305550 w 12240209"/>
              <a:gd name="connsiteY63" fmla="*/ 1348249 h 4048614"/>
              <a:gd name="connsiteX64" fmla="*/ 8363916 w 12240209"/>
              <a:gd name="connsiteY64" fmla="*/ 1357977 h 4048614"/>
              <a:gd name="connsiteX65" fmla="*/ 8432009 w 12240209"/>
              <a:gd name="connsiteY65" fmla="*/ 1377432 h 4048614"/>
              <a:gd name="connsiteX66" fmla="*/ 8529286 w 12240209"/>
              <a:gd name="connsiteY66" fmla="*/ 1396887 h 4048614"/>
              <a:gd name="connsiteX67" fmla="*/ 8558469 w 12240209"/>
              <a:gd name="connsiteY67" fmla="*/ 1406615 h 4048614"/>
              <a:gd name="connsiteX68" fmla="*/ 8636290 w 12240209"/>
              <a:gd name="connsiteY68" fmla="*/ 1426070 h 4048614"/>
              <a:gd name="connsiteX69" fmla="*/ 8723839 w 12240209"/>
              <a:gd name="connsiteY69" fmla="*/ 1474708 h 4048614"/>
              <a:gd name="connsiteX70" fmla="*/ 8772477 w 12240209"/>
              <a:gd name="connsiteY70" fmla="*/ 1503891 h 4048614"/>
              <a:gd name="connsiteX71" fmla="*/ 8957303 w 12240209"/>
              <a:gd name="connsiteY71" fmla="*/ 1513619 h 4048614"/>
              <a:gd name="connsiteX72" fmla="*/ 9083762 w 12240209"/>
              <a:gd name="connsiteY72" fmla="*/ 1523347 h 4048614"/>
              <a:gd name="connsiteX73" fmla="*/ 9122673 w 12240209"/>
              <a:gd name="connsiteY73" fmla="*/ 1533074 h 4048614"/>
              <a:gd name="connsiteX74" fmla="*/ 9181039 w 12240209"/>
              <a:gd name="connsiteY74" fmla="*/ 1542802 h 4048614"/>
              <a:gd name="connsiteX75" fmla="*/ 9239405 w 12240209"/>
              <a:gd name="connsiteY75" fmla="*/ 1562257 h 4048614"/>
              <a:gd name="connsiteX76" fmla="*/ 9278316 w 12240209"/>
              <a:gd name="connsiteY76" fmla="*/ 1571985 h 4048614"/>
              <a:gd name="connsiteX77" fmla="*/ 9317226 w 12240209"/>
              <a:gd name="connsiteY77" fmla="*/ 1591440 h 4048614"/>
              <a:gd name="connsiteX78" fmla="*/ 9424230 w 12240209"/>
              <a:gd name="connsiteY78" fmla="*/ 1610896 h 4048614"/>
              <a:gd name="connsiteX79" fmla="*/ 9453413 w 12240209"/>
              <a:gd name="connsiteY79" fmla="*/ 1620623 h 4048614"/>
              <a:gd name="connsiteX80" fmla="*/ 9472869 w 12240209"/>
              <a:gd name="connsiteY80" fmla="*/ 1649806 h 4048614"/>
              <a:gd name="connsiteX81" fmla="*/ 9540962 w 12240209"/>
              <a:gd name="connsiteY81" fmla="*/ 1678989 h 4048614"/>
              <a:gd name="connsiteX82" fmla="*/ 9570145 w 12240209"/>
              <a:gd name="connsiteY82" fmla="*/ 1708172 h 4048614"/>
              <a:gd name="connsiteX83" fmla="*/ 9628511 w 12240209"/>
              <a:gd name="connsiteY83" fmla="*/ 1727628 h 4048614"/>
              <a:gd name="connsiteX84" fmla="*/ 9735516 w 12240209"/>
              <a:gd name="connsiteY84" fmla="*/ 1776266 h 4048614"/>
              <a:gd name="connsiteX85" fmla="*/ 9813337 w 12240209"/>
              <a:gd name="connsiteY85" fmla="*/ 1805449 h 4048614"/>
              <a:gd name="connsiteX86" fmla="*/ 9842520 w 12240209"/>
              <a:gd name="connsiteY86" fmla="*/ 1834632 h 4048614"/>
              <a:gd name="connsiteX87" fmla="*/ 9891158 w 12240209"/>
              <a:gd name="connsiteY87" fmla="*/ 1854087 h 4048614"/>
              <a:gd name="connsiteX88" fmla="*/ 9930069 w 12240209"/>
              <a:gd name="connsiteY88" fmla="*/ 1873542 h 4048614"/>
              <a:gd name="connsiteX89" fmla="*/ 9959252 w 12240209"/>
              <a:gd name="connsiteY89" fmla="*/ 1892998 h 4048614"/>
              <a:gd name="connsiteX90" fmla="*/ 9988435 w 12240209"/>
              <a:gd name="connsiteY90" fmla="*/ 1931908 h 4048614"/>
              <a:gd name="connsiteX91" fmla="*/ 10027345 w 12240209"/>
              <a:gd name="connsiteY91" fmla="*/ 1941636 h 4048614"/>
              <a:gd name="connsiteX92" fmla="*/ 10046801 w 12240209"/>
              <a:gd name="connsiteY92" fmla="*/ 1961091 h 4048614"/>
              <a:gd name="connsiteX93" fmla="*/ 10114894 w 12240209"/>
              <a:gd name="connsiteY93" fmla="*/ 2000002 h 4048614"/>
              <a:gd name="connsiteX94" fmla="*/ 10144077 w 12240209"/>
              <a:gd name="connsiteY94" fmla="*/ 2019457 h 4048614"/>
              <a:gd name="connsiteX95" fmla="*/ 10182988 w 12240209"/>
              <a:gd name="connsiteY95" fmla="*/ 2068096 h 4048614"/>
              <a:gd name="connsiteX96" fmla="*/ 10212171 w 12240209"/>
              <a:gd name="connsiteY96" fmla="*/ 2087551 h 4048614"/>
              <a:gd name="connsiteX97" fmla="*/ 10270537 w 12240209"/>
              <a:gd name="connsiteY97" fmla="*/ 2136189 h 4048614"/>
              <a:gd name="connsiteX98" fmla="*/ 10299720 w 12240209"/>
              <a:gd name="connsiteY98" fmla="*/ 2145917 h 4048614"/>
              <a:gd name="connsiteX99" fmla="*/ 10328903 w 12240209"/>
              <a:gd name="connsiteY99" fmla="*/ 2165372 h 4048614"/>
              <a:gd name="connsiteX100" fmla="*/ 10387269 w 12240209"/>
              <a:gd name="connsiteY100" fmla="*/ 2184828 h 4048614"/>
              <a:gd name="connsiteX101" fmla="*/ 10416452 w 12240209"/>
              <a:gd name="connsiteY101" fmla="*/ 2204283 h 4048614"/>
              <a:gd name="connsiteX102" fmla="*/ 10474818 w 12240209"/>
              <a:gd name="connsiteY102" fmla="*/ 2223738 h 4048614"/>
              <a:gd name="connsiteX103" fmla="*/ 10581822 w 12240209"/>
              <a:gd name="connsiteY103" fmla="*/ 2272377 h 4048614"/>
              <a:gd name="connsiteX104" fmla="*/ 10620733 w 12240209"/>
              <a:gd name="connsiteY104" fmla="*/ 2291832 h 4048614"/>
              <a:gd name="connsiteX105" fmla="*/ 10688826 w 12240209"/>
              <a:gd name="connsiteY105" fmla="*/ 2330742 h 4048614"/>
              <a:gd name="connsiteX106" fmla="*/ 10708281 w 12240209"/>
              <a:gd name="connsiteY106" fmla="*/ 2350198 h 4048614"/>
              <a:gd name="connsiteX107" fmla="*/ 10776375 w 12240209"/>
              <a:gd name="connsiteY107" fmla="*/ 2379381 h 4048614"/>
              <a:gd name="connsiteX108" fmla="*/ 10805558 w 12240209"/>
              <a:gd name="connsiteY108" fmla="*/ 2398836 h 4048614"/>
              <a:gd name="connsiteX109" fmla="*/ 10844469 w 12240209"/>
              <a:gd name="connsiteY109" fmla="*/ 2418291 h 4048614"/>
              <a:gd name="connsiteX110" fmla="*/ 10893107 w 12240209"/>
              <a:gd name="connsiteY110" fmla="*/ 2447474 h 4048614"/>
              <a:gd name="connsiteX111" fmla="*/ 10941745 w 12240209"/>
              <a:gd name="connsiteY111" fmla="*/ 2496113 h 4048614"/>
              <a:gd name="connsiteX112" fmla="*/ 10970928 w 12240209"/>
              <a:gd name="connsiteY112" fmla="*/ 2525296 h 4048614"/>
              <a:gd name="connsiteX113" fmla="*/ 10990384 w 12240209"/>
              <a:gd name="connsiteY113" fmla="*/ 2544751 h 4048614"/>
              <a:gd name="connsiteX114" fmla="*/ 11039022 w 12240209"/>
              <a:gd name="connsiteY114" fmla="*/ 2583662 h 4048614"/>
              <a:gd name="connsiteX115" fmla="*/ 11068205 w 12240209"/>
              <a:gd name="connsiteY115" fmla="*/ 2603117 h 4048614"/>
              <a:gd name="connsiteX116" fmla="*/ 11126571 w 12240209"/>
              <a:gd name="connsiteY116" fmla="*/ 2671211 h 4048614"/>
              <a:gd name="connsiteX117" fmla="*/ 11194664 w 12240209"/>
              <a:gd name="connsiteY117" fmla="*/ 2729577 h 4048614"/>
              <a:gd name="connsiteX118" fmla="*/ 11262758 w 12240209"/>
              <a:gd name="connsiteY118" fmla="*/ 2778215 h 4048614"/>
              <a:gd name="connsiteX119" fmla="*/ 11282213 w 12240209"/>
              <a:gd name="connsiteY119" fmla="*/ 2807398 h 4048614"/>
              <a:gd name="connsiteX120" fmla="*/ 11301669 w 12240209"/>
              <a:gd name="connsiteY120" fmla="*/ 2826853 h 4048614"/>
              <a:gd name="connsiteX121" fmla="*/ 11311396 w 12240209"/>
              <a:gd name="connsiteY121" fmla="*/ 2856036 h 4048614"/>
              <a:gd name="connsiteX122" fmla="*/ 11379490 w 12240209"/>
              <a:gd name="connsiteY122" fmla="*/ 2914402 h 4048614"/>
              <a:gd name="connsiteX123" fmla="*/ 11408673 w 12240209"/>
              <a:gd name="connsiteY123" fmla="*/ 2924130 h 4048614"/>
              <a:gd name="connsiteX124" fmla="*/ 11467039 w 12240209"/>
              <a:gd name="connsiteY124" fmla="*/ 2972768 h 4048614"/>
              <a:gd name="connsiteX125" fmla="*/ 11525405 w 12240209"/>
              <a:gd name="connsiteY125" fmla="*/ 3011679 h 4048614"/>
              <a:gd name="connsiteX126" fmla="*/ 11564316 w 12240209"/>
              <a:gd name="connsiteY126" fmla="*/ 3031134 h 4048614"/>
              <a:gd name="connsiteX127" fmla="*/ 12232204 w 12240209"/>
              <a:gd name="connsiteY127" fmla="*/ 3443884 h 4048614"/>
              <a:gd name="connsiteX128" fmla="*/ 12240209 w 12240209"/>
              <a:gd name="connsiteY128" fmla="*/ 4048614 h 4048614"/>
              <a:gd name="connsiteX0" fmla="*/ 36216 w 12167591"/>
              <a:gd name="connsiteY0" fmla="*/ 4059674 h 4064960"/>
              <a:gd name="connsiteX1" fmla="*/ 155059 w 12167591"/>
              <a:gd name="connsiteY1" fmla="*/ 383940 h 4064960"/>
              <a:gd name="connsiteX2" fmla="*/ 338565 w 12167591"/>
              <a:gd name="connsiteY2" fmla="*/ 121049 h 4064960"/>
              <a:gd name="connsiteX3" fmla="*/ 2717164 w 12167591"/>
              <a:gd name="connsiteY3" fmla="*/ 466830 h 4064960"/>
              <a:gd name="connsiteX4" fmla="*/ 2920814 w 12167591"/>
              <a:gd name="connsiteY4" fmla="*/ 451577 h 4064960"/>
              <a:gd name="connsiteX5" fmla="*/ 3116183 w 12167591"/>
              <a:gd name="connsiteY5" fmla="*/ 479378 h 4064960"/>
              <a:gd name="connsiteX6" fmla="*/ 3155093 w 12167591"/>
              <a:gd name="connsiteY6" fmla="*/ 498833 h 4064960"/>
              <a:gd name="connsiteX7" fmla="*/ 3184276 w 12167591"/>
              <a:gd name="connsiteY7" fmla="*/ 518288 h 4064960"/>
              <a:gd name="connsiteX8" fmla="*/ 3213459 w 12167591"/>
              <a:gd name="connsiteY8" fmla="*/ 528016 h 4064960"/>
              <a:gd name="connsiteX9" fmla="*/ 3232915 w 12167591"/>
              <a:gd name="connsiteY9" fmla="*/ 547471 h 4064960"/>
              <a:gd name="connsiteX10" fmla="*/ 3388557 w 12167591"/>
              <a:gd name="connsiteY10" fmla="*/ 566927 h 4064960"/>
              <a:gd name="connsiteX11" fmla="*/ 3699842 w 12167591"/>
              <a:gd name="connsiteY11" fmla="*/ 566927 h 4064960"/>
              <a:gd name="connsiteX12" fmla="*/ 3874940 w 12167591"/>
              <a:gd name="connsiteY12" fmla="*/ 557199 h 4064960"/>
              <a:gd name="connsiteX13" fmla="*/ 3923578 w 12167591"/>
              <a:gd name="connsiteY13" fmla="*/ 547471 h 4064960"/>
              <a:gd name="connsiteX14" fmla="*/ 4448872 w 12167591"/>
              <a:gd name="connsiteY14" fmla="*/ 566927 h 4064960"/>
              <a:gd name="connsiteX15" fmla="*/ 4478055 w 12167591"/>
              <a:gd name="connsiteY15" fmla="*/ 576654 h 4064960"/>
              <a:gd name="connsiteX16" fmla="*/ 4516966 w 12167591"/>
              <a:gd name="connsiteY16" fmla="*/ 615565 h 4064960"/>
              <a:gd name="connsiteX17" fmla="*/ 4575332 w 12167591"/>
              <a:gd name="connsiteY17" fmla="*/ 635020 h 4064960"/>
              <a:gd name="connsiteX18" fmla="*/ 4623970 w 12167591"/>
              <a:gd name="connsiteY18" fmla="*/ 664203 h 4064960"/>
              <a:gd name="connsiteX19" fmla="*/ 4643425 w 12167591"/>
              <a:gd name="connsiteY19" fmla="*/ 683659 h 4064960"/>
              <a:gd name="connsiteX20" fmla="*/ 4701791 w 12167591"/>
              <a:gd name="connsiteY20" fmla="*/ 703114 h 4064960"/>
              <a:gd name="connsiteX21" fmla="*/ 4730974 w 12167591"/>
              <a:gd name="connsiteY21" fmla="*/ 712842 h 4064960"/>
              <a:gd name="connsiteX22" fmla="*/ 4886617 w 12167591"/>
              <a:gd name="connsiteY22" fmla="*/ 732297 h 4064960"/>
              <a:gd name="connsiteX23" fmla="*/ 5120081 w 12167591"/>
              <a:gd name="connsiteY23" fmla="*/ 722569 h 4064960"/>
              <a:gd name="connsiteX24" fmla="*/ 5149263 w 12167591"/>
              <a:gd name="connsiteY24" fmla="*/ 703114 h 4064960"/>
              <a:gd name="connsiteX25" fmla="*/ 5246540 w 12167591"/>
              <a:gd name="connsiteY25" fmla="*/ 683659 h 4064960"/>
              <a:gd name="connsiteX26" fmla="*/ 5275723 w 12167591"/>
              <a:gd name="connsiteY26" fmla="*/ 673931 h 4064960"/>
              <a:gd name="connsiteX27" fmla="*/ 5314634 w 12167591"/>
              <a:gd name="connsiteY27" fmla="*/ 664203 h 4064960"/>
              <a:gd name="connsiteX28" fmla="*/ 5343817 w 12167591"/>
              <a:gd name="connsiteY28" fmla="*/ 644748 h 4064960"/>
              <a:gd name="connsiteX29" fmla="*/ 5411910 w 12167591"/>
              <a:gd name="connsiteY29" fmla="*/ 615565 h 4064960"/>
              <a:gd name="connsiteX30" fmla="*/ 5431366 w 12167591"/>
              <a:gd name="connsiteY30" fmla="*/ 596110 h 4064960"/>
              <a:gd name="connsiteX31" fmla="*/ 5489732 w 12167591"/>
              <a:gd name="connsiteY31" fmla="*/ 576654 h 4064960"/>
              <a:gd name="connsiteX32" fmla="*/ 5781561 w 12167591"/>
              <a:gd name="connsiteY32" fmla="*/ 586382 h 4064960"/>
              <a:gd name="connsiteX33" fmla="*/ 5859383 w 12167591"/>
              <a:gd name="connsiteY33" fmla="*/ 605837 h 4064960"/>
              <a:gd name="connsiteX34" fmla="*/ 5898293 w 12167591"/>
              <a:gd name="connsiteY34" fmla="*/ 615565 h 4064960"/>
              <a:gd name="connsiteX35" fmla="*/ 5917749 w 12167591"/>
              <a:gd name="connsiteY35" fmla="*/ 635020 h 4064960"/>
              <a:gd name="connsiteX36" fmla="*/ 5946932 w 12167591"/>
              <a:gd name="connsiteY36" fmla="*/ 644748 h 4064960"/>
              <a:gd name="connsiteX37" fmla="*/ 5956659 w 12167591"/>
              <a:gd name="connsiteY37" fmla="*/ 673931 h 4064960"/>
              <a:gd name="connsiteX38" fmla="*/ 5976115 w 12167591"/>
              <a:gd name="connsiteY38" fmla="*/ 703114 h 4064960"/>
              <a:gd name="connsiteX39" fmla="*/ 6024753 w 12167591"/>
              <a:gd name="connsiteY39" fmla="*/ 771208 h 4064960"/>
              <a:gd name="connsiteX40" fmla="*/ 6044208 w 12167591"/>
              <a:gd name="connsiteY40" fmla="*/ 800391 h 4064960"/>
              <a:gd name="connsiteX41" fmla="*/ 6073391 w 12167591"/>
              <a:gd name="connsiteY41" fmla="*/ 810118 h 4064960"/>
              <a:gd name="connsiteX42" fmla="*/ 6141485 w 12167591"/>
              <a:gd name="connsiteY42" fmla="*/ 819846 h 4064960"/>
              <a:gd name="connsiteX43" fmla="*/ 6618140 w 12167591"/>
              <a:gd name="connsiteY43" fmla="*/ 829574 h 4064960"/>
              <a:gd name="connsiteX44" fmla="*/ 6812693 w 12167591"/>
              <a:gd name="connsiteY44" fmla="*/ 849029 h 4064960"/>
              <a:gd name="connsiteX45" fmla="*/ 6832149 w 12167591"/>
              <a:gd name="connsiteY45" fmla="*/ 868484 h 4064960"/>
              <a:gd name="connsiteX46" fmla="*/ 6861332 w 12167591"/>
              <a:gd name="connsiteY46" fmla="*/ 878212 h 4064960"/>
              <a:gd name="connsiteX47" fmla="*/ 6909970 w 12167591"/>
              <a:gd name="connsiteY47" fmla="*/ 946305 h 4064960"/>
              <a:gd name="connsiteX48" fmla="*/ 6958608 w 12167591"/>
              <a:gd name="connsiteY48" fmla="*/ 994944 h 4064960"/>
              <a:gd name="connsiteX49" fmla="*/ 6997519 w 12167591"/>
              <a:gd name="connsiteY49" fmla="*/ 1043582 h 4064960"/>
              <a:gd name="connsiteX50" fmla="*/ 7026702 w 12167591"/>
              <a:gd name="connsiteY50" fmla="*/ 1063037 h 4064960"/>
              <a:gd name="connsiteX51" fmla="*/ 7075340 w 12167591"/>
              <a:gd name="connsiteY51" fmla="*/ 1111676 h 4064960"/>
              <a:gd name="connsiteX52" fmla="*/ 7114251 w 12167591"/>
              <a:gd name="connsiteY52" fmla="*/ 1131131 h 4064960"/>
              <a:gd name="connsiteX53" fmla="*/ 7143434 w 12167591"/>
              <a:gd name="connsiteY53" fmla="*/ 1140859 h 4064960"/>
              <a:gd name="connsiteX54" fmla="*/ 7260166 w 12167591"/>
              <a:gd name="connsiteY54" fmla="*/ 1189497 h 4064960"/>
              <a:gd name="connsiteX55" fmla="*/ 7551995 w 12167591"/>
              <a:gd name="connsiteY55" fmla="*/ 1208952 h 4064960"/>
              <a:gd name="connsiteX56" fmla="*/ 7678455 w 12167591"/>
              <a:gd name="connsiteY56" fmla="*/ 1218680 h 4064960"/>
              <a:gd name="connsiteX57" fmla="*/ 7775732 w 12167591"/>
              <a:gd name="connsiteY57" fmla="*/ 1247863 h 4064960"/>
              <a:gd name="connsiteX58" fmla="*/ 7892463 w 12167591"/>
              <a:gd name="connsiteY58" fmla="*/ 1257591 h 4064960"/>
              <a:gd name="connsiteX59" fmla="*/ 7921646 w 12167591"/>
              <a:gd name="connsiteY59" fmla="*/ 1267318 h 4064960"/>
              <a:gd name="connsiteX60" fmla="*/ 8038378 w 12167591"/>
              <a:gd name="connsiteY60" fmla="*/ 1325684 h 4064960"/>
              <a:gd name="connsiteX61" fmla="*/ 8116200 w 12167591"/>
              <a:gd name="connsiteY61" fmla="*/ 1335412 h 4064960"/>
              <a:gd name="connsiteX62" fmla="*/ 8164838 w 12167591"/>
              <a:gd name="connsiteY62" fmla="*/ 1345140 h 4064960"/>
              <a:gd name="connsiteX63" fmla="*/ 8232932 w 12167591"/>
              <a:gd name="connsiteY63" fmla="*/ 1364595 h 4064960"/>
              <a:gd name="connsiteX64" fmla="*/ 8291298 w 12167591"/>
              <a:gd name="connsiteY64" fmla="*/ 1374323 h 4064960"/>
              <a:gd name="connsiteX65" fmla="*/ 8359391 w 12167591"/>
              <a:gd name="connsiteY65" fmla="*/ 1393778 h 4064960"/>
              <a:gd name="connsiteX66" fmla="*/ 8456668 w 12167591"/>
              <a:gd name="connsiteY66" fmla="*/ 1413233 h 4064960"/>
              <a:gd name="connsiteX67" fmla="*/ 8485851 w 12167591"/>
              <a:gd name="connsiteY67" fmla="*/ 1422961 h 4064960"/>
              <a:gd name="connsiteX68" fmla="*/ 8563672 w 12167591"/>
              <a:gd name="connsiteY68" fmla="*/ 1442416 h 4064960"/>
              <a:gd name="connsiteX69" fmla="*/ 8651221 w 12167591"/>
              <a:gd name="connsiteY69" fmla="*/ 1491054 h 4064960"/>
              <a:gd name="connsiteX70" fmla="*/ 8699859 w 12167591"/>
              <a:gd name="connsiteY70" fmla="*/ 1520237 h 4064960"/>
              <a:gd name="connsiteX71" fmla="*/ 8884685 w 12167591"/>
              <a:gd name="connsiteY71" fmla="*/ 1529965 h 4064960"/>
              <a:gd name="connsiteX72" fmla="*/ 9011144 w 12167591"/>
              <a:gd name="connsiteY72" fmla="*/ 1539693 h 4064960"/>
              <a:gd name="connsiteX73" fmla="*/ 9050055 w 12167591"/>
              <a:gd name="connsiteY73" fmla="*/ 1549420 h 4064960"/>
              <a:gd name="connsiteX74" fmla="*/ 9108421 w 12167591"/>
              <a:gd name="connsiteY74" fmla="*/ 1559148 h 4064960"/>
              <a:gd name="connsiteX75" fmla="*/ 9166787 w 12167591"/>
              <a:gd name="connsiteY75" fmla="*/ 1578603 h 4064960"/>
              <a:gd name="connsiteX76" fmla="*/ 9205698 w 12167591"/>
              <a:gd name="connsiteY76" fmla="*/ 1588331 h 4064960"/>
              <a:gd name="connsiteX77" fmla="*/ 9244608 w 12167591"/>
              <a:gd name="connsiteY77" fmla="*/ 1607786 h 4064960"/>
              <a:gd name="connsiteX78" fmla="*/ 9351612 w 12167591"/>
              <a:gd name="connsiteY78" fmla="*/ 1627242 h 4064960"/>
              <a:gd name="connsiteX79" fmla="*/ 9380795 w 12167591"/>
              <a:gd name="connsiteY79" fmla="*/ 1636969 h 4064960"/>
              <a:gd name="connsiteX80" fmla="*/ 9400251 w 12167591"/>
              <a:gd name="connsiteY80" fmla="*/ 1666152 h 4064960"/>
              <a:gd name="connsiteX81" fmla="*/ 9468344 w 12167591"/>
              <a:gd name="connsiteY81" fmla="*/ 1695335 h 4064960"/>
              <a:gd name="connsiteX82" fmla="*/ 9497527 w 12167591"/>
              <a:gd name="connsiteY82" fmla="*/ 1724518 h 4064960"/>
              <a:gd name="connsiteX83" fmla="*/ 9555893 w 12167591"/>
              <a:gd name="connsiteY83" fmla="*/ 1743974 h 4064960"/>
              <a:gd name="connsiteX84" fmla="*/ 9662898 w 12167591"/>
              <a:gd name="connsiteY84" fmla="*/ 1792612 h 4064960"/>
              <a:gd name="connsiteX85" fmla="*/ 9740719 w 12167591"/>
              <a:gd name="connsiteY85" fmla="*/ 1821795 h 4064960"/>
              <a:gd name="connsiteX86" fmla="*/ 9769902 w 12167591"/>
              <a:gd name="connsiteY86" fmla="*/ 1850978 h 4064960"/>
              <a:gd name="connsiteX87" fmla="*/ 9818540 w 12167591"/>
              <a:gd name="connsiteY87" fmla="*/ 1870433 h 4064960"/>
              <a:gd name="connsiteX88" fmla="*/ 9857451 w 12167591"/>
              <a:gd name="connsiteY88" fmla="*/ 1889888 h 4064960"/>
              <a:gd name="connsiteX89" fmla="*/ 9886634 w 12167591"/>
              <a:gd name="connsiteY89" fmla="*/ 1909344 h 4064960"/>
              <a:gd name="connsiteX90" fmla="*/ 9915817 w 12167591"/>
              <a:gd name="connsiteY90" fmla="*/ 1948254 h 4064960"/>
              <a:gd name="connsiteX91" fmla="*/ 9954727 w 12167591"/>
              <a:gd name="connsiteY91" fmla="*/ 1957982 h 4064960"/>
              <a:gd name="connsiteX92" fmla="*/ 9974183 w 12167591"/>
              <a:gd name="connsiteY92" fmla="*/ 1977437 h 4064960"/>
              <a:gd name="connsiteX93" fmla="*/ 10042276 w 12167591"/>
              <a:gd name="connsiteY93" fmla="*/ 2016348 h 4064960"/>
              <a:gd name="connsiteX94" fmla="*/ 10071459 w 12167591"/>
              <a:gd name="connsiteY94" fmla="*/ 2035803 h 4064960"/>
              <a:gd name="connsiteX95" fmla="*/ 10110370 w 12167591"/>
              <a:gd name="connsiteY95" fmla="*/ 2084442 h 4064960"/>
              <a:gd name="connsiteX96" fmla="*/ 10139553 w 12167591"/>
              <a:gd name="connsiteY96" fmla="*/ 2103897 h 4064960"/>
              <a:gd name="connsiteX97" fmla="*/ 10197919 w 12167591"/>
              <a:gd name="connsiteY97" fmla="*/ 2152535 h 4064960"/>
              <a:gd name="connsiteX98" fmla="*/ 10227102 w 12167591"/>
              <a:gd name="connsiteY98" fmla="*/ 2162263 h 4064960"/>
              <a:gd name="connsiteX99" fmla="*/ 10256285 w 12167591"/>
              <a:gd name="connsiteY99" fmla="*/ 2181718 h 4064960"/>
              <a:gd name="connsiteX100" fmla="*/ 10314651 w 12167591"/>
              <a:gd name="connsiteY100" fmla="*/ 2201174 h 4064960"/>
              <a:gd name="connsiteX101" fmla="*/ 10343834 w 12167591"/>
              <a:gd name="connsiteY101" fmla="*/ 2220629 h 4064960"/>
              <a:gd name="connsiteX102" fmla="*/ 10402200 w 12167591"/>
              <a:gd name="connsiteY102" fmla="*/ 2240084 h 4064960"/>
              <a:gd name="connsiteX103" fmla="*/ 10509204 w 12167591"/>
              <a:gd name="connsiteY103" fmla="*/ 2288723 h 4064960"/>
              <a:gd name="connsiteX104" fmla="*/ 10548115 w 12167591"/>
              <a:gd name="connsiteY104" fmla="*/ 2308178 h 4064960"/>
              <a:gd name="connsiteX105" fmla="*/ 10616208 w 12167591"/>
              <a:gd name="connsiteY105" fmla="*/ 2347088 h 4064960"/>
              <a:gd name="connsiteX106" fmla="*/ 10635663 w 12167591"/>
              <a:gd name="connsiteY106" fmla="*/ 2366544 h 4064960"/>
              <a:gd name="connsiteX107" fmla="*/ 10703757 w 12167591"/>
              <a:gd name="connsiteY107" fmla="*/ 2395727 h 4064960"/>
              <a:gd name="connsiteX108" fmla="*/ 10732940 w 12167591"/>
              <a:gd name="connsiteY108" fmla="*/ 2415182 h 4064960"/>
              <a:gd name="connsiteX109" fmla="*/ 10771851 w 12167591"/>
              <a:gd name="connsiteY109" fmla="*/ 2434637 h 4064960"/>
              <a:gd name="connsiteX110" fmla="*/ 10820489 w 12167591"/>
              <a:gd name="connsiteY110" fmla="*/ 2463820 h 4064960"/>
              <a:gd name="connsiteX111" fmla="*/ 10869127 w 12167591"/>
              <a:gd name="connsiteY111" fmla="*/ 2512459 h 4064960"/>
              <a:gd name="connsiteX112" fmla="*/ 10898310 w 12167591"/>
              <a:gd name="connsiteY112" fmla="*/ 2541642 h 4064960"/>
              <a:gd name="connsiteX113" fmla="*/ 10917766 w 12167591"/>
              <a:gd name="connsiteY113" fmla="*/ 2561097 h 4064960"/>
              <a:gd name="connsiteX114" fmla="*/ 10966404 w 12167591"/>
              <a:gd name="connsiteY114" fmla="*/ 2600008 h 4064960"/>
              <a:gd name="connsiteX115" fmla="*/ 10995587 w 12167591"/>
              <a:gd name="connsiteY115" fmla="*/ 2619463 h 4064960"/>
              <a:gd name="connsiteX116" fmla="*/ 11053953 w 12167591"/>
              <a:gd name="connsiteY116" fmla="*/ 2687557 h 4064960"/>
              <a:gd name="connsiteX117" fmla="*/ 11122046 w 12167591"/>
              <a:gd name="connsiteY117" fmla="*/ 2745923 h 4064960"/>
              <a:gd name="connsiteX118" fmla="*/ 11190140 w 12167591"/>
              <a:gd name="connsiteY118" fmla="*/ 2794561 h 4064960"/>
              <a:gd name="connsiteX119" fmla="*/ 11209595 w 12167591"/>
              <a:gd name="connsiteY119" fmla="*/ 2823744 h 4064960"/>
              <a:gd name="connsiteX120" fmla="*/ 11229051 w 12167591"/>
              <a:gd name="connsiteY120" fmla="*/ 2843199 h 4064960"/>
              <a:gd name="connsiteX121" fmla="*/ 11238778 w 12167591"/>
              <a:gd name="connsiteY121" fmla="*/ 2872382 h 4064960"/>
              <a:gd name="connsiteX122" fmla="*/ 11306872 w 12167591"/>
              <a:gd name="connsiteY122" fmla="*/ 2930748 h 4064960"/>
              <a:gd name="connsiteX123" fmla="*/ 11336055 w 12167591"/>
              <a:gd name="connsiteY123" fmla="*/ 2940476 h 4064960"/>
              <a:gd name="connsiteX124" fmla="*/ 11394421 w 12167591"/>
              <a:gd name="connsiteY124" fmla="*/ 2989114 h 4064960"/>
              <a:gd name="connsiteX125" fmla="*/ 11452787 w 12167591"/>
              <a:gd name="connsiteY125" fmla="*/ 3028025 h 4064960"/>
              <a:gd name="connsiteX126" fmla="*/ 11491698 w 12167591"/>
              <a:gd name="connsiteY126" fmla="*/ 3047480 h 4064960"/>
              <a:gd name="connsiteX127" fmla="*/ 12159586 w 12167591"/>
              <a:gd name="connsiteY127" fmla="*/ 3460230 h 4064960"/>
              <a:gd name="connsiteX128" fmla="*/ 12167591 w 12167591"/>
              <a:gd name="connsiteY128" fmla="*/ 4064960 h 4064960"/>
              <a:gd name="connsiteX0" fmla="*/ 73744 w 12205119"/>
              <a:gd name="connsiteY0" fmla="*/ 4053527 h 4058813"/>
              <a:gd name="connsiteX1" fmla="*/ 93202 w 12205119"/>
              <a:gd name="connsiteY1" fmla="*/ 388853 h 4058813"/>
              <a:gd name="connsiteX2" fmla="*/ 376093 w 12205119"/>
              <a:gd name="connsiteY2" fmla="*/ 114902 h 4058813"/>
              <a:gd name="connsiteX3" fmla="*/ 2754692 w 12205119"/>
              <a:gd name="connsiteY3" fmla="*/ 460683 h 4058813"/>
              <a:gd name="connsiteX4" fmla="*/ 2958342 w 12205119"/>
              <a:gd name="connsiteY4" fmla="*/ 445430 h 4058813"/>
              <a:gd name="connsiteX5" fmla="*/ 3153711 w 12205119"/>
              <a:gd name="connsiteY5" fmla="*/ 473231 h 4058813"/>
              <a:gd name="connsiteX6" fmla="*/ 3192621 w 12205119"/>
              <a:gd name="connsiteY6" fmla="*/ 492686 h 4058813"/>
              <a:gd name="connsiteX7" fmla="*/ 3221804 w 12205119"/>
              <a:gd name="connsiteY7" fmla="*/ 512141 h 4058813"/>
              <a:gd name="connsiteX8" fmla="*/ 3250987 w 12205119"/>
              <a:gd name="connsiteY8" fmla="*/ 521869 h 4058813"/>
              <a:gd name="connsiteX9" fmla="*/ 3270443 w 12205119"/>
              <a:gd name="connsiteY9" fmla="*/ 541324 h 4058813"/>
              <a:gd name="connsiteX10" fmla="*/ 3426085 w 12205119"/>
              <a:gd name="connsiteY10" fmla="*/ 560780 h 4058813"/>
              <a:gd name="connsiteX11" fmla="*/ 3737370 w 12205119"/>
              <a:gd name="connsiteY11" fmla="*/ 560780 h 4058813"/>
              <a:gd name="connsiteX12" fmla="*/ 3912468 w 12205119"/>
              <a:gd name="connsiteY12" fmla="*/ 551052 h 4058813"/>
              <a:gd name="connsiteX13" fmla="*/ 3961106 w 12205119"/>
              <a:gd name="connsiteY13" fmla="*/ 541324 h 4058813"/>
              <a:gd name="connsiteX14" fmla="*/ 4486400 w 12205119"/>
              <a:gd name="connsiteY14" fmla="*/ 560780 h 4058813"/>
              <a:gd name="connsiteX15" fmla="*/ 4515583 w 12205119"/>
              <a:gd name="connsiteY15" fmla="*/ 570507 h 4058813"/>
              <a:gd name="connsiteX16" fmla="*/ 4554494 w 12205119"/>
              <a:gd name="connsiteY16" fmla="*/ 609418 h 4058813"/>
              <a:gd name="connsiteX17" fmla="*/ 4612860 w 12205119"/>
              <a:gd name="connsiteY17" fmla="*/ 628873 h 4058813"/>
              <a:gd name="connsiteX18" fmla="*/ 4661498 w 12205119"/>
              <a:gd name="connsiteY18" fmla="*/ 658056 h 4058813"/>
              <a:gd name="connsiteX19" fmla="*/ 4680953 w 12205119"/>
              <a:gd name="connsiteY19" fmla="*/ 677512 h 4058813"/>
              <a:gd name="connsiteX20" fmla="*/ 4739319 w 12205119"/>
              <a:gd name="connsiteY20" fmla="*/ 696967 h 4058813"/>
              <a:gd name="connsiteX21" fmla="*/ 4768502 w 12205119"/>
              <a:gd name="connsiteY21" fmla="*/ 706695 h 4058813"/>
              <a:gd name="connsiteX22" fmla="*/ 4924145 w 12205119"/>
              <a:gd name="connsiteY22" fmla="*/ 726150 h 4058813"/>
              <a:gd name="connsiteX23" fmla="*/ 5157609 w 12205119"/>
              <a:gd name="connsiteY23" fmla="*/ 716422 h 4058813"/>
              <a:gd name="connsiteX24" fmla="*/ 5186791 w 12205119"/>
              <a:gd name="connsiteY24" fmla="*/ 696967 h 4058813"/>
              <a:gd name="connsiteX25" fmla="*/ 5284068 w 12205119"/>
              <a:gd name="connsiteY25" fmla="*/ 677512 h 4058813"/>
              <a:gd name="connsiteX26" fmla="*/ 5313251 w 12205119"/>
              <a:gd name="connsiteY26" fmla="*/ 667784 h 4058813"/>
              <a:gd name="connsiteX27" fmla="*/ 5352162 w 12205119"/>
              <a:gd name="connsiteY27" fmla="*/ 658056 h 4058813"/>
              <a:gd name="connsiteX28" fmla="*/ 5381345 w 12205119"/>
              <a:gd name="connsiteY28" fmla="*/ 638601 h 4058813"/>
              <a:gd name="connsiteX29" fmla="*/ 5449438 w 12205119"/>
              <a:gd name="connsiteY29" fmla="*/ 609418 h 4058813"/>
              <a:gd name="connsiteX30" fmla="*/ 5468894 w 12205119"/>
              <a:gd name="connsiteY30" fmla="*/ 589963 h 4058813"/>
              <a:gd name="connsiteX31" fmla="*/ 5527260 w 12205119"/>
              <a:gd name="connsiteY31" fmla="*/ 570507 h 4058813"/>
              <a:gd name="connsiteX32" fmla="*/ 5819089 w 12205119"/>
              <a:gd name="connsiteY32" fmla="*/ 580235 h 4058813"/>
              <a:gd name="connsiteX33" fmla="*/ 5896911 w 12205119"/>
              <a:gd name="connsiteY33" fmla="*/ 599690 h 4058813"/>
              <a:gd name="connsiteX34" fmla="*/ 5935821 w 12205119"/>
              <a:gd name="connsiteY34" fmla="*/ 609418 h 4058813"/>
              <a:gd name="connsiteX35" fmla="*/ 5955277 w 12205119"/>
              <a:gd name="connsiteY35" fmla="*/ 628873 h 4058813"/>
              <a:gd name="connsiteX36" fmla="*/ 5984460 w 12205119"/>
              <a:gd name="connsiteY36" fmla="*/ 638601 h 4058813"/>
              <a:gd name="connsiteX37" fmla="*/ 5994187 w 12205119"/>
              <a:gd name="connsiteY37" fmla="*/ 667784 h 4058813"/>
              <a:gd name="connsiteX38" fmla="*/ 6013643 w 12205119"/>
              <a:gd name="connsiteY38" fmla="*/ 696967 h 4058813"/>
              <a:gd name="connsiteX39" fmla="*/ 6062281 w 12205119"/>
              <a:gd name="connsiteY39" fmla="*/ 765061 h 4058813"/>
              <a:gd name="connsiteX40" fmla="*/ 6081736 w 12205119"/>
              <a:gd name="connsiteY40" fmla="*/ 794244 h 4058813"/>
              <a:gd name="connsiteX41" fmla="*/ 6110919 w 12205119"/>
              <a:gd name="connsiteY41" fmla="*/ 803971 h 4058813"/>
              <a:gd name="connsiteX42" fmla="*/ 6179013 w 12205119"/>
              <a:gd name="connsiteY42" fmla="*/ 813699 h 4058813"/>
              <a:gd name="connsiteX43" fmla="*/ 6655668 w 12205119"/>
              <a:gd name="connsiteY43" fmla="*/ 823427 h 4058813"/>
              <a:gd name="connsiteX44" fmla="*/ 6850221 w 12205119"/>
              <a:gd name="connsiteY44" fmla="*/ 842882 h 4058813"/>
              <a:gd name="connsiteX45" fmla="*/ 6869677 w 12205119"/>
              <a:gd name="connsiteY45" fmla="*/ 862337 h 4058813"/>
              <a:gd name="connsiteX46" fmla="*/ 6898860 w 12205119"/>
              <a:gd name="connsiteY46" fmla="*/ 872065 h 4058813"/>
              <a:gd name="connsiteX47" fmla="*/ 6947498 w 12205119"/>
              <a:gd name="connsiteY47" fmla="*/ 940158 h 4058813"/>
              <a:gd name="connsiteX48" fmla="*/ 6996136 w 12205119"/>
              <a:gd name="connsiteY48" fmla="*/ 988797 h 4058813"/>
              <a:gd name="connsiteX49" fmla="*/ 7035047 w 12205119"/>
              <a:gd name="connsiteY49" fmla="*/ 1037435 h 4058813"/>
              <a:gd name="connsiteX50" fmla="*/ 7064230 w 12205119"/>
              <a:gd name="connsiteY50" fmla="*/ 1056890 h 4058813"/>
              <a:gd name="connsiteX51" fmla="*/ 7112868 w 12205119"/>
              <a:gd name="connsiteY51" fmla="*/ 1105529 h 4058813"/>
              <a:gd name="connsiteX52" fmla="*/ 7151779 w 12205119"/>
              <a:gd name="connsiteY52" fmla="*/ 1124984 h 4058813"/>
              <a:gd name="connsiteX53" fmla="*/ 7180962 w 12205119"/>
              <a:gd name="connsiteY53" fmla="*/ 1134712 h 4058813"/>
              <a:gd name="connsiteX54" fmla="*/ 7297694 w 12205119"/>
              <a:gd name="connsiteY54" fmla="*/ 1183350 h 4058813"/>
              <a:gd name="connsiteX55" fmla="*/ 7589523 w 12205119"/>
              <a:gd name="connsiteY55" fmla="*/ 1202805 h 4058813"/>
              <a:gd name="connsiteX56" fmla="*/ 7715983 w 12205119"/>
              <a:gd name="connsiteY56" fmla="*/ 1212533 h 4058813"/>
              <a:gd name="connsiteX57" fmla="*/ 7813260 w 12205119"/>
              <a:gd name="connsiteY57" fmla="*/ 1241716 h 4058813"/>
              <a:gd name="connsiteX58" fmla="*/ 7929991 w 12205119"/>
              <a:gd name="connsiteY58" fmla="*/ 1251444 h 4058813"/>
              <a:gd name="connsiteX59" fmla="*/ 7959174 w 12205119"/>
              <a:gd name="connsiteY59" fmla="*/ 1261171 h 4058813"/>
              <a:gd name="connsiteX60" fmla="*/ 8075906 w 12205119"/>
              <a:gd name="connsiteY60" fmla="*/ 1319537 h 4058813"/>
              <a:gd name="connsiteX61" fmla="*/ 8153728 w 12205119"/>
              <a:gd name="connsiteY61" fmla="*/ 1329265 h 4058813"/>
              <a:gd name="connsiteX62" fmla="*/ 8202366 w 12205119"/>
              <a:gd name="connsiteY62" fmla="*/ 1338993 h 4058813"/>
              <a:gd name="connsiteX63" fmla="*/ 8270460 w 12205119"/>
              <a:gd name="connsiteY63" fmla="*/ 1358448 h 4058813"/>
              <a:gd name="connsiteX64" fmla="*/ 8328826 w 12205119"/>
              <a:gd name="connsiteY64" fmla="*/ 1368176 h 4058813"/>
              <a:gd name="connsiteX65" fmla="*/ 8396919 w 12205119"/>
              <a:gd name="connsiteY65" fmla="*/ 1387631 h 4058813"/>
              <a:gd name="connsiteX66" fmla="*/ 8494196 w 12205119"/>
              <a:gd name="connsiteY66" fmla="*/ 1407086 h 4058813"/>
              <a:gd name="connsiteX67" fmla="*/ 8523379 w 12205119"/>
              <a:gd name="connsiteY67" fmla="*/ 1416814 h 4058813"/>
              <a:gd name="connsiteX68" fmla="*/ 8601200 w 12205119"/>
              <a:gd name="connsiteY68" fmla="*/ 1436269 h 4058813"/>
              <a:gd name="connsiteX69" fmla="*/ 8688749 w 12205119"/>
              <a:gd name="connsiteY69" fmla="*/ 1484907 h 4058813"/>
              <a:gd name="connsiteX70" fmla="*/ 8737387 w 12205119"/>
              <a:gd name="connsiteY70" fmla="*/ 1514090 h 4058813"/>
              <a:gd name="connsiteX71" fmla="*/ 8922213 w 12205119"/>
              <a:gd name="connsiteY71" fmla="*/ 1523818 h 4058813"/>
              <a:gd name="connsiteX72" fmla="*/ 9048672 w 12205119"/>
              <a:gd name="connsiteY72" fmla="*/ 1533546 h 4058813"/>
              <a:gd name="connsiteX73" fmla="*/ 9087583 w 12205119"/>
              <a:gd name="connsiteY73" fmla="*/ 1543273 h 4058813"/>
              <a:gd name="connsiteX74" fmla="*/ 9145949 w 12205119"/>
              <a:gd name="connsiteY74" fmla="*/ 1553001 h 4058813"/>
              <a:gd name="connsiteX75" fmla="*/ 9204315 w 12205119"/>
              <a:gd name="connsiteY75" fmla="*/ 1572456 h 4058813"/>
              <a:gd name="connsiteX76" fmla="*/ 9243226 w 12205119"/>
              <a:gd name="connsiteY76" fmla="*/ 1582184 h 4058813"/>
              <a:gd name="connsiteX77" fmla="*/ 9282136 w 12205119"/>
              <a:gd name="connsiteY77" fmla="*/ 1601639 h 4058813"/>
              <a:gd name="connsiteX78" fmla="*/ 9389140 w 12205119"/>
              <a:gd name="connsiteY78" fmla="*/ 1621095 h 4058813"/>
              <a:gd name="connsiteX79" fmla="*/ 9418323 w 12205119"/>
              <a:gd name="connsiteY79" fmla="*/ 1630822 h 4058813"/>
              <a:gd name="connsiteX80" fmla="*/ 9437779 w 12205119"/>
              <a:gd name="connsiteY80" fmla="*/ 1660005 h 4058813"/>
              <a:gd name="connsiteX81" fmla="*/ 9505872 w 12205119"/>
              <a:gd name="connsiteY81" fmla="*/ 1689188 h 4058813"/>
              <a:gd name="connsiteX82" fmla="*/ 9535055 w 12205119"/>
              <a:gd name="connsiteY82" fmla="*/ 1718371 h 4058813"/>
              <a:gd name="connsiteX83" fmla="*/ 9593421 w 12205119"/>
              <a:gd name="connsiteY83" fmla="*/ 1737827 h 4058813"/>
              <a:gd name="connsiteX84" fmla="*/ 9700426 w 12205119"/>
              <a:gd name="connsiteY84" fmla="*/ 1786465 h 4058813"/>
              <a:gd name="connsiteX85" fmla="*/ 9778247 w 12205119"/>
              <a:gd name="connsiteY85" fmla="*/ 1815648 h 4058813"/>
              <a:gd name="connsiteX86" fmla="*/ 9807430 w 12205119"/>
              <a:gd name="connsiteY86" fmla="*/ 1844831 h 4058813"/>
              <a:gd name="connsiteX87" fmla="*/ 9856068 w 12205119"/>
              <a:gd name="connsiteY87" fmla="*/ 1864286 h 4058813"/>
              <a:gd name="connsiteX88" fmla="*/ 9894979 w 12205119"/>
              <a:gd name="connsiteY88" fmla="*/ 1883741 h 4058813"/>
              <a:gd name="connsiteX89" fmla="*/ 9924162 w 12205119"/>
              <a:gd name="connsiteY89" fmla="*/ 1903197 h 4058813"/>
              <a:gd name="connsiteX90" fmla="*/ 9953345 w 12205119"/>
              <a:gd name="connsiteY90" fmla="*/ 1942107 h 4058813"/>
              <a:gd name="connsiteX91" fmla="*/ 9992255 w 12205119"/>
              <a:gd name="connsiteY91" fmla="*/ 1951835 h 4058813"/>
              <a:gd name="connsiteX92" fmla="*/ 10011711 w 12205119"/>
              <a:gd name="connsiteY92" fmla="*/ 1971290 h 4058813"/>
              <a:gd name="connsiteX93" fmla="*/ 10079804 w 12205119"/>
              <a:gd name="connsiteY93" fmla="*/ 2010201 h 4058813"/>
              <a:gd name="connsiteX94" fmla="*/ 10108987 w 12205119"/>
              <a:gd name="connsiteY94" fmla="*/ 2029656 h 4058813"/>
              <a:gd name="connsiteX95" fmla="*/ 10147898 w 12205119"/>
              <a:gd name="connsiteY95" fmla="*/ 2078295 h 4058813"/>
              <a:gd name="connsiteX96" fmla="*/ 10177081 w 12205119"/>
              <a:gd name="connsiteY96" fmla="*/ 2097750 h 4058813"/>
              <a:gd name="connsiteX97" fmla="*/ 10235447 w 12205119"/>
              <a:gd name="connsiteY97" fmla="*/ 2146388 h 4058813"/>
              <a:gd name="connsiteX98" fmla="*/ 10264630 w 12205119"/>
              <a:gd name="connsiteY98" fmla="*/ 2156116 h 4058813"/>
              <a:gd name="connsiteX99" fmla="*/ 10293813 w 12205119"/>
              <a:gd name="connsiteY99" fmla="*/ 2175571 h 4058813"/>
              <a:gd name="connsiteX100" fmla="*/ 10352179 w 12205119"/>
              <a:gd name="connsiteY100" fmla="*/ 2195027 h 4058813"/>
              <a:gd name="connsiteX101" fmla="*/ 10381362 w 12205119"/>
              <a:gd name="connsiteY101" fmla="*/ 2214482 h 4058813"/>
              <a:gd name="connsiteX102" fmla="*/ 10439728 w 12205119"/>
              <a:gd name="connsiteY102" fmla="*/ 2233937 h 4058813"/>
              <a:gd name="connsiteX103" fmla="*/ 10546732 w 12205119"/>
              <a:gd name="connsiteY103" fmla="*/ 2282576 h 4058813"/>
              <a:gd name="connsiteX104" fmla="*/ 10585643 w 12205119"/>
              <a:gd name="connsiteY104" fmla="*/ 2302031 h 4058813"/>
              <a:gd name="connsiteX105" fmla="*/ 10653736 w 12205119"/>
              <a:gd name="connsiteY105" fmla="*/ 2340941 h 4058813"/>
              <a:gd name="connsiteX106" fmla="*/ 10673191 w 12205119"/>
              <a:gd name="connsiteY106" fmla="*/ 2360397 h 4058813"/>
              <a:gd name="connsiteX107" fmla="*/ 10741285 w 12205119"/>
              <a:gd name="connsiteY107" fmla="*/ 2389580 h 4058813"/>
              <a:gd name="connsiteX108" fmla="*/ 10770468 w 12205119"/>
              <a:gd name="connsiteY108" fmla="*/ 2409035 h 4058813"/>
              <a:gd name="connsiteX109" fmla="*/ 10809379 w 12205119"/>
              <a:gd name="connsiteY109" fmla="*/ 2428490 h 4058813"/>
              <a:gd name="connsiteX110" fmla="*/ 10858017 w 12205119"/>
              <a:gd name="connsiteY110" fmla="*/ 2457673 h 4058813"/>
              <a:gd name="connsiteX111" fmla="*/ 10906655 w 12205119"/>
              <a:gd name="connsiteY111" fmla="*/ 2506312 h 4058813"/>
              <a:gd name="connsiteX112" fmla="*/ 10935838 w 12205119"/>
              <a:gd name="connsiteY112" fmla="*/ 2535495 h 4058813"/>
              <a:gd name="connsiteX113" fmla="*/ 10955294 w 12205119"/>
              <a:gd name="connsiteY113" fmla="*/ 2554950 h 4058813"/>
              <a:gd name="connsiteX114" fmla="*/ 11003932 w 12205119"/>
              <a:gd name="connsiteY114" fmla="*/ 2593861 h 4058813"/>
              <a:gd name="connsiteX115" fmla="*/ 11033115 w 12205119"/>
              <a:gd name="connsiteY115" fmla="*/ 2613316 h 4058813"/>
              <a:gd name="connsiteX116" fmla="*/ 11091481 w 12205119"/>
              <a:gd name="connsiteY116" fmla="*/ 2681410 h 4058813"/>
              <a:gd name="connsiteX117" fmla="*/ 11159574 w 12205119"/>
              <a:gd name="connsiteY117" fmla="*/ 2739776 h 4058813"/>
              <a:gd name="connsiteX118" fmla="*/ 11227668 w 12205119"/>
              <a:gd name="connsiteY118" fmla="*/ 2788414 h 4058813"/>
              <a:gd name="connsiteX119" fmla="*/ 11247123 w 12205119"/>
              <a:gd name="connsiteY119" fmla="*/ 2817597 h 4058813"/>
              <a:gd name="connsiteX120" fmla="*/ 11266579 w 12205119"/>
              <a:gd name="connsiteY120" fmla="*/ 2837052 h 4058813"/>
              <a:gd name="connsiteX121" fmla="*/ 11276306 w 12205119"/>
              <a:gd name="connsiteY121" fmla="*/ 2866235 h 4058813"/>
              <a:gd name="connsiteX122" fmla="*/ 11344400 w 12205119"/>
              <a:gd name="connsiteY122" fmla="*/ 2924601 h 4058813"/>
              <a:gd name="connsiteX123" fmla="*/ 11373583 w 12205119"/>
              <a:gd name="connsiteY123" fmla="*/ 2934329 h 4058813"/>
              <a:gd name="connsiteX124" fmla="*/ 11431949 w 12205119"/>
              <a:gd name="connsiteY124" fmla="*/ 2982967 h 4058813"/>
              <a:gd name="connsiteX125" fmla="*/ 11490315 w 12205119"/>
              <a:gd name="connsiteY125" fmla="*/ 3021878 h 4058813"/>
              <a:gd name="connsiteX126" fmla="*/ 11529226 w 12205119"/>
              <a:gd name="connsiteY126" fmla="*/ 3041333 h 4058813"/>
              <a:gd name="connsiteX127" fmla="*/ 12197114 w 12205119"/>
              <a:gd name="connsiteY127" fmla="*/ 3454083 h 4058813"/>
              <a:gd name="connsiteX128" fmla="*/ 12205119 w 12205119"/>
              <a:gd name="connsiteY128" fmla="*/ 4058813 h 4058813"/>
              <a:gd name="connsiteX0" fmla="*/ 109182 w 12240557"/>
              <a:gd name="connsiteY0" fmla="*/ 4053527 h 4058813"/>
              <a:gd name="connsiteX1" fmla="*/ 51340 w 12240557"/>
              <a:gd name="connsiteY1" fmla="*/ 388853 h 4058813"/>
              <a:gd name="connsiteX2" fmla="*/ 411531 w 12240557"/>
              <a:gd name="connsiteY2" fmla="*/ 114902 h 4058813"/>
              <a:gd name="connsiteX3" fmla="*/ 2790130 w 12240557"/>
              <a:gd name="connsiteY3" fmla="*/ 460683 h 4058813"/>
              <a:gd name="connsiteX4" fmla="*/ 2993780 w 12240557"/>
              <a:gd name="connsiteY4" fmla="*/ 445430 h 4058813"/>
              <a:gd name="connsiteX5" fmla="*/ 3189149 w 12240557"/>
              <a:gd name="connsiteY5" fmla="*/ 473231 h 4058813"/>
              <a:gd name="connsiteX6" fmla="*/ 3228059 w 12240557"/>
              <a:gd name="connsiteY6" fmla="*/ 492686 h 4058813"/>
              <a:gd name="connsiteX7" fmla="*/ 3257242 w 12240557"/>
              <a:gd name="connsiteY7" fmla="*/ 512141 h 4058813"/>
              <a:gd name="connsiteX8" fmla="*/ 3286425 w 12240557"/>
              <a:gd name="connsiteY8" fmla="*/ 521869 h 4058813"/>
              <a:gd name="connsiteX9" fmla="*/ 3305881 w 12240557"/>
              <a:gd name="connsiteY9" fmla="*/ 541324 h 4058813"/>
              <a:gd name="connsiteX10" fmla="*/ 3461523 w 12240557"/>
              <a:gd name="connsiteY10" fmla="*/ 560780 h 4058813"/>
              <a:gd name="connsiteX11" fmla="*/ 3772808 w 12240557"/>
              <a:gd name="connsiteY11" fmla="*/ 560780 h 4058813"/>
              <a:gd name="connsiteX12" fmla="*/ 3947906 w 12240557"/>
              <a:gd name="connsiteY12" fmla="*/ 551052 h 4058813"/>
              <a:gd name="connsiteX13" fmla="*/ 3996544 w 12240557"/>
              <a:gd name="connsiteY13" fmla="*/ 541324 h 4058813"/>
              <a:gd name="connsiteX14" fmla="*/ 4521838 w 12240557"/>
              <a:gd name="connsiteY14" fmla="*/ 560780 h 4058813"/>
              <a:gd name="connsiteX15" fmla="*/ 4551021 w 12240557"/>
              <a:gd name="connsiteY15" fmla="*/ 570507 h 4058813"/>
              <a:gd name="connsiteX16" fmla="*/ 4589932 w 12240557"/>
              <a:gd name="connsiteY16" fmla="*/ 609418 h 4058813"/>
              <a:gd name="connsiteX17" fmla="*/ 4648298 w 12240557"/>
              <a:gd name="connsiteY17" fmla="*/ 628873 h 4058813"/>
              <a:gd name="connsiteX18" fmla="*/ 4696936 w 12240557"/>
              <a:gd name="connsiteY18" fmla="*/ 658056 h 4058813"/>
              <a:gd name="connsiteX19" fmla="*/ 4716391 w 12240557"/>
              <a:gd name="connsiteY19" fmla="*/ 677512 h 4058813"/>
              <a:gd name="connsiteX20" fmla="*/ 4774757 w 12240557"/>
              <a:gd name="connsiteY20" fmla="*/ 696967 h 4058813"/>
              <a:gd name="connsiteX21" fmla="*/ 4803940 w 12240557"/>
              <a:gd name="connsiteY21" fmla="*/ 706695 h 4058813"/>
              <a:gd name="connsiteX22" fmla="*/ 4959583 w 12240557"/>
              <a:gd name="connsiteY22" fmla="*/ 726150 h 4058813"/>
              <a:gd name="connsiteX23" fmla="*/ 5193047 w 12240557"/>
              <a:gd name="connsiteY23" fmla="*/ 716422 h 4058813"/>
              <a:gd name="connsiteX24" fmla="*/ 5222229 w 12240557"/>
              <a:gd name="connsiteY24" fmla="*/ 696967 h 4058813"/>
              <a:gd name="connsiteX25" fmla="*/ 5319506 w 12240557"/>
              <a:gd name="connsiteY25" fmla="*/ 677512 h 4058813"/>
              <a:gd name="connsiteX26" fmla="*/ 5348689 w 12240557"/>
              <a:gd name="connsiteY26" fmla="*/ 667784 h 4058813"/>
              <a:gd name="connsiteX27" fmla="*/ 5387600 w 12240557"/>
              <a:gd name="connsiteY27" fmla="*/ 658056 h 4058813"/>
              <a:gd name="connsiteX28" fmla="*/ 5416783 w 12240557"/>
              <a:gd name="connsiteY28" fmla="*/ 638601 h 4058813"/>
              <a:gd name="connsiteX29" fmla="*/ 5484876 w 12240557"/>
              <a:gd name="connsiteY29" fmla="*/ 609418 h 4058813"/>
              <a:gd name="connsiteX30" fmla="*/ 5504332 w 12240557"/>
              <a:gd name="connsiteY30" fmla="*/ 589963 h 4058813"/>
              <a:gd name="connsiteX31" fmla="*/ 5562698 w 12240557"/>
              <a:gd name="connsiteY31" fmla="*/ 570507 h 4058813"/>
              <a:gd name="connsiteX32" fmla="*/ 5854527 w 12240557"/>
              <a:gd name="connsiteY32" fmla="*/ 580235 h 4058813"/>
              <a:gd name="connsiteX33" fmla="*/ 5932349 w 12240557"/>
              <a:gd name="connsiteY33" fmla="*/ 599690 h 4058813"/>
              <a:gd name="connsiteX34" fmla="*/ 5971259 w 12240557"/>
              <a:gd name="connsiteY34" fmla="*/ 609418 h 4058813"/>
              <a:gd name="connsiteX35" fmla="*/ 5990715 w 12240557"/>
              <a:gd name="connsiteY35" fmla="*/ 628873 h 4058813"/>
              <a:gd name="connsiteX36" fmla="*/ 6019898 w 12240557"/>
              <a:gd name="connsiteY36" fmla="*/ 638601 h 4058813"/>
              <a:gd name="connsiteX37" fmla="*/ 6029625 w 12240557"/>
              <a:gd name="connsiteY37" fmla="*/ 667784 h 4058813"/>
              <a:gd name="connsiteX38" fmla="*/ 6049081 w 12240557"/>
              <a:gd name="connsiteY38" fmla="*/ 696967 h 4058813"/>
              <a:gd name="connsiteX39" fmla="*/ 6097719 w 12240557"/>
              <a:gd name="connsiteY39" fmla="*/ 765061 h 4058813"/>
              <a:gd name="connsiteX40" fmla="*/ 6117174 w 12240557"/>
              <a:gd name="connsiteY40" fmla="*/ 794244 h 4058813"/>
              <a:gd name="connsiteX41" fmla="*/ 6146357 w 12240557"/>
              <a:gd name="connsiteY41" fmla="*/ 803971 h 4058813"/>
              <a:gd name="connsiteX42" fmla="*/ 6214451 w 12240557"/>
              <a:gd name="connsiteY42" fmla="*/ 813699 h 4058813"/>
              <a:gd name="connsiteX43" fmla="*/ 6691106 w 12240557"/>
              <a:gd name="connsiteY43" fmla="*/ 823427 h 4058813"/>
              <a:gd name="connsiteX44" fmla="*/ 6885659 w 12240557"/>
              <a:gd name="connsiteY44" fmla="*/ 842882 h 4058813"/>
              <a:gd name="connsiteX45" fmla="*/ 6905115 w 12240557"/>
              <a:gd name="connsiteY45" fmla="*/ 862337 h 4058813"/>
              <a:gd name="connsiteX46" fmla="*/ 6934298 w 12240557"/>
              <a:gd name="connsiteY46" fmla="*/ 872065 h 4058813"/>
              <a:gd name="connsiteX47" fmla="*/ 6982936 w 12240557"/>
              <a:gd name="connsiteY47" fmla="*/ 940158 h 4058813"/>
              <a:gd name="connsiteX48" fmla="*/ 7031574 w 12240557"/>
              <a:gd name="connsiteY48" fmla="*/ 988797 h 4058813"/>
              <a:gd name="connsiteX49" fmla="*/ 7070485 w 12240557"/>
              <a:gd name="connsiteY49" fmla="*/ 1037435 h 4058813"/>
              <a:gd name="connsiteX50" fmla="*/ 7099668 w 12240557"/>
              <a:gd name="connsiteY50" fmla="*/ 1056890 h 4058813"/>
              <a:gd name="connsiteX51" fmla="*/ 7148306 w 12240557"/>
              <a:gd name="connsiteY51" fmla="*/ 1105529 h 4058813"/>
              <a:gd name="connsiteX52" fmla="*/ 7187217 w 12240557"/>
              <a:gd name="connsiteY52" fmla="*/ 1124984 h 4058813"/>
              <a:gd name="connsiteX53" fmla="*/ 7216400 w 12240557"/>
              <a:gd name="connsiteY53" fmla="*/ 1134712 h 4058813"/>
              <a:gd name="connsiteX54" fmla="*/ 7333132 w 12240557"/>
              <a:gd name="connsiteY54" fmla="*/ 1183350 h 4058813"/>
              <a:gd name="connsiteX55" fmla="*/ 7624961 w 12240557"/>
              <a:gd name="connsiteY55" fmla="*/ 1202805 h 4058813"/>
              <a:gd name="connsiteX56" fmla="*/ 7751421 w 12240557"/>
              <a:gd name="connsiteY56" fmla="*/ 1212533 h 4058813"/>
              <a:gd name="connsiteX57" fmla="*/ 7848698 w 12240557"/>
              <a:gd name="connsiteY57" fmla="*/ 1241716 h 4058813"/>
              <a:gd name="connsiteX58" fmla="*/ 7965429 w 12240557"/>
              <a:gd name="connsiteY58" fmla="*/ 1251444 h 4058813"/>
              <a:gd name="connsiteX59" fmla="*/ 7994612 w 12240557"/>
              <a:gd name="connsiteY59" fmla="*/ 1261171 h 4058813"/>
              <a:gd name="connsiteX60" fmla="*/ 8111344 w 12240557"/>
              <a:gd name="connsiteY60" fmla="*/ 1319537 h 4058813"/>
              <a:gd name="connsiteX61" fmla="*/ 8189166 w 12240557"/>
              <a:gd name="connsiteY61" fmla="*/ 1329265 h 4058813"/>
              <a:gd name="connsiteX62" fmla="*/ 8237804 w 12240557"/>
              <a:gd name="connsiteY62" fmla="*/ 1338993 h 4058813"/>
              <a:gd name="connsiteX63" fmla="*/ 8305898 w 12240557"/>
              <a:gd name="connsiteY63" fmla="*/ 1358448 h 4058813"/>
              <a:gd name="connsiteX64" fmla="*/ 8364264 w 12240557"/>
              <a:gd name="connsiteY64" fmla="*/ 1368176 h 4058813"/>
              <a:gd name="connsiteX65" fmla="*/ 8432357 w 12240557"/>
              <a:gd name="connsiteY65" fmla="*/ 1387631 h 4058813"/>
              <a:gd name="connsiteX66" fmla="*/ 8529634 w 12240557"/>
              <a:gd name="connsiteY66" fmla="*/ 1407086 h 4058813"/>
              <a:gd name="connsiteX67" fmla="*/ 8558817 w 12240557"/>
              <a:gd name="connsiteY67" fmla="*/ 1416814 h 4058813"/>
              <a:gd name="connsiteX68" fmla="*/ 8636638 w 12240557"/>
              <a:gd name="connsiteY68" fmla="*/ 1436269 h 4058813"/>
              <a:gd name="connsiteX69" fmla="*/ 8724187 w 12240557"/>
              <a:gd name="connsiteY69" fmla="*/ 1484907 h 4058813"/>
              <a:gd name="connsiteX70" fmla="*/ 8772825 w 12240557"/>
              <a:gd name="connsiteY70" fmla="*/ 1514090 h 4058813"/>
              <a:gd name="connsiteX71" fmla="*/ 8957651 w 12240557"/>
              <a:gd name="connsiteY71" fmla="*/ 1523818 h 4058813"/>
              <a:gd name="connsiteX72" fmla="*/ 9084110 w 12240557"/>
              <a:gd name="connsiteY72" fmla="*/ 1533546 h 4058813"/>
              <a:gd name="connsiteX73" fmla="*/ 9123021 w 12240557"/>
              <a:gd name="connsiteY73" fmla="*/ 1543273 h 4058813"/>
              <a:gd name="connsiteX74" fmla="*/ 9181387 w 12240557"/>
              <a:gd name="connsiteY74" fmla="*/ 1553001 h 4058813"/>
              <a:gd name="connsiteX75" fmla="*/ 9239753 w 12240557"/>
              <a:gd name="connsiteY75" fmla="*/ 1572456 h 4058813"/>
              <a:gd name="connsiteX76" fmla="*/ 9278664 w 12240557"/>
              <a:gd name="connsiteY76" fmla="*/ 1582184 h 4058813"/>
              <a:gd name="connsiteX77" fmla="*/ 9317574 w 12240557"/>
              <a:gd name="connsiteY77" fmla="*/ 1601639 h 4058813"/>
              <a:gd name="connsiteX78" fmla="*/ 9424578 w 12240557"/>
              <a:gd name="connsiteY78" fmla="*/ 1621095 h 4058813"/>
              <a:gd name="connsiteX79" fmla="*/ 9453761 w 12240557"/>
              <a:gd name="connsiteY79" fmla="*/ 1630822 h 4058813"/>
              <a:gd name="connsiteX80" fmla="*/ 9473217 w 12240557"/>
              <a:gd name="connsiteY80" fmla="*/ 1660005 h 4058813"/>
              <a:gd name="connsiteX81" fmla="*/ 9541310 w 12240557"/>
              <a:gd name="connsiteY81" fmla="*/ 1689188 h 4058813"/>
              <a:gd name="connsiteX82" fmla="*/ 9570493 w 12240557"/>
              <a:gd name="connsiteY82" fmla="*/ 1718371 h 4058813"/>
              <a:gd name="connsiteX83" fmla="*/ 9628859 w 12240557"/>
              <a:gd name="connsiteY83" fmla="*/ 1737827 h 4058813"/>
              <a:gd name="connsiteX84" fmla="*/ 9735864 w 12240557"/>
              <a:gd name="connsiteY84" fmla="*/ 1786465 h 4058813"/>
              <a:gd name="connsiteX85" fmla="*/ 9813685 w 12240557"/>
              <a:gd name="connsiteY85" fmla="*/ 1815648 h 4058813"/>
              <a:gd name="connsiteX86" fmla="*/ 9842868 w 12240557"/>
              <a:gd name="connsiteY86" fmla="*/ 1844831 h 4058813"/>
              <a:gd name="connsiteX87" fmla="*/ 9891506 w 12240557"/>
              <a:gd name="connsiteY87" fmla="*/ 1864286 h 4058813"/>
              <a:gd name="connsiteX88" fmla="*/ 9930417 w 12240557"/>
              <a:gd name="connsiteY88" fmla="*/ 1883741 h 4058813"/>
              <a:gd name="connsiteX89" fmla="*/ 9959600 w 12240557"/>
              <a:gd name="connsiteY89" fmla="*/ 1903197 h 4058813"/>
              <a:gd name="connsiteX90" fmla="*/ 9988783 w 12240557"/>
              <a:gd name="connsiteY90" fmla="*/ 1942107 h 4058813"/>
              <a:gd name="connsiteX91" fmla="*/ 10027693 w 12240557"/>
              <a:gd name="connsiteY91" fmla="*/ 1951835 h 4058813"/>
              <a:gd name="connsiteX92" fmla="*/ 10047149 w 12240557"/>
              <a:gd name="connsiteY92" fmla="*/ 1971290 h 4058813"/>
              <a:gd name="connsiteX93" fmla="*/ 10115242 w 12240557"/>
              <a:gd name="connsiteY93" fmla="*/ 2010201 h 4058813"/>
              <a:gd name="connsiteX94" fmla="*/ 10144425 w 12240557"/>
              <a:gd name="connsiteY94" fmla="*/ 2029656 h 4058813"/>
              <a:gd name="connsiteX95" fmla="*/ 10183336 w 12240557"/>
              <a:gd name="connsiteY95" fmla="*/ 2078295 h 4058813"/>
              <a:gd name="connsiteX96" fmla="*/ 10212519 w 12240557"/>
              <a:gd name="connsiteY96" fmla="*/ 2097750 h 4058813"/>
              <a:gd name="connsiteX97" fmla="*/ 10270885 w 12240557"/>
              <a:gd name="connsiteY97" fmla="*/ 2146388 h 4058813"/>
              <a:gd name="connsiteX98" fmla="*/ 10300068 w 12240557"/>
              <a:gd name="connsiteY98" fmla="*/ 2156116 h 4058813"/>
              <a:gd name="connsiteX99" fmla="*/ 10329251 w 12240557"/>
              <a:gd name="connsiteY99" fmla="*/ 2175571 h 4058813"/>
              <a:gd name="connsiteX100" fmla="*/ 10387617 w 12240557"/>
              <a:gd name="connsiteY100" fmla="*/ 2195027 h 4058813"/>
              <a:gd name="connsiteX101" fmla="*/ 10416800 w 12240557"/>
              <a:gd name="connsiteY101" fmla="*/ 2214482 h 4058813"/>
              <a:gd name="connsiteX102" fmla="*/ 10475166 w 12240557"/>
              <a:gd name="connsiteY102" fmla="*/ 2233937 h 4058813"/>
              <a:gd name="connsiteX103" fmla="*/ 10582170 w 12240557"/>
              <a:gd name="connsiteY103" fmla="*/ 2282576 h 4058813"/>
              <a:gd name="connsiteX104" fmla="*/ 10621081 w 12240557"/>
              <a:gd name="connsiteY104" fmla="*/ 2302031 h 4058813"/>
              <a:gd name="connsiteX105" fmla="*/ 10689174 w 12240557"/>
              <a:gd name="connsiteY105" fmla="*/ 2340941 h 4058813"/>
              <a:gd name="connsiteX106" fmla="*/ 10708629 w 12240557"/>
              <a:gd name="connsiteY106" fmla="*/ 2360397 h 4058813"/>
              <a:gd name="connsiteX107" fmla="*/ 10776723 w 12240557"/>
              <a:gd name="connsiteY107" fmla="*/ 2389580 h 4058813"/>
              <a:gd name="connsiteX108" fmla="*/ 10805906 w 12240557"/>
              <a:gd name="connsiteY108" fmla="*/ 2409035 h 4058813"/>
              <a:gd name="connsiteX109" fmla="*/ 10844817 w 12240557"/>
              <a:gd name="connsiteY109" fmla="*/ 2428490 h 4058813"/>
              <a:gd name="connsiteX110" fmla="*/ 10893455 w 12240557"/>
              <a:gd name="connsiteY110" fmla="*/ 2457673 h 4058813"/>
              <a:gd name="connsiteX111" fmla="*/ 10942093 w 12240557"/>
              <a:gd name="connsiteY111" fmla="*/ 2506312 h 4058813"/>
              <a:gd name="connsiteX112" fmla="*/ 10971276 w 12240557"/>
              <a:gd name="connsiteY112" fmla="*/ 2535495 h 4058813"/>
              <a:gd name="connsiteX113" fmla="*/ 10990732 w 12240557"/>
              <a:gd name="connsiteY113" fmla="*/ 2554950 h 4058813"/>
              <a:gd name="connsiteX114" fmla="*/ 11039370 w 12240557"/>
              <a:gd name="connsiteY114" fmla="*/ 2593861 h 4058813"/>
              <a:gd name="connsiteX115" fmla="*/ 11068553 w 12240557"/>
              <a:gd name="connsiteY115" fmla="*/ 2613316 h 4058813"/>
              <a:gd name="connsiteX116" fmla="*/ 11126919 w 12240557"/>
              <a:gd name="connsiteY116" fmla="*/ 2681410 h 4058813"/>
              <a:gd name="connsiteX117" fmla="*/ 11195012 w 12240557"/>
              <a:gd name="connsiteY117" fmla="*/ 2739776 h 4058813"/>
              <a:gd name="connsiteX118" fmla="*/ 11263106 w 12240557"/>
              <a:gd name="connsiteY118" fmla="*/ 2788414 h 4058813"/>
              <a:gd name="connsiteX119" fmla="*/ 11282561 w 12240557"/>
              <a:gd name="connsiteY119" fmla="*/ 2817597 h 4058813"/>
              <a:gd name="connsiteX120" fmla="*/ 11302017 w 12240557"/>
              <a:gd name="connsiteY120" fmla="*/ 2837052 h 4058813"/>
              <a:gd name="connsiteX121" fmla="*/ 11311744 w 12240557"/>
              <a:gd name="connsiteY121" fmla="*/ 2866235 h 4058813"/>
              <a:gd name="connsiteX122" fmla="*/ 11379838 w 12240557"/>
              <a:gd name="connsiteY122" fmla="*/ 2924601 h 4058813"/>
              <a:gd name="connsiteX123" fmla="*/ 11409021 w 12240557"/>
              <a:gd name="connsiteY123" fmla="*/ 2934329 h 4058813"/>
              <a:gd name="connsiteX124" fmla="*/ 11467387 w 12240557"/>
              <a:gd name="connsiteY124" fmla="*/ 2982967 h 4058813"/>
              <a:gd name="connsiteX125" fmla="*/ 11525753 w 12240557"/>
              <a:gd name="connsiteY125" fmla="*/ 3021878 h 4058813"/>
              <a:gd name="connsiteX126" fmla="*/ 11564664 w 12240557"/>
              <a:gd name="connsiteY126" fmla="*/ 3041333 h 4058813"/>
              <a:gd name="connsiteX127" fmla="*/ 12232552 w 12240557"/>
              <a:gd name="connsiteY127" fmla="*/ 3454083 h 4058813"/>
              <a:gd name="connsiteX128" fmla="*/ 12240557 w 12240557"/>
              <a:gd name="connsiteY128" fmla="*/ 4058813 h 4058813"/>
              <a:gd name="connsiteX0" fmla="*/ 176587 w 12307962"/>
              <a:gd name="connsiteY0" fmla="*/ 4042319 h 4047605"/>
              <a:gd name="connsiteX1" fmla="*/ 118745 w 12307962"/>
              <a:gd name="connsiteY1" fmla="*/ 377645 h 4047605"/>
              <a:gd name="connsiteX2" fmla="*/ 368507 w 12307962"/>
              <a:gd name="connsiteY2" fmla="*/ 125815 h 4047605"/>
              <a:gd name="connsiteX3" fmla="*/ 2857535 w 12307962"/>
              <a:gd name="connsiteY3" fmla="*/ 449475 h 4047605"/>
              <a:gd name="connsiteX4" fmla="*/ 3061185 w 12307962"/>
              <a:gd name="connsiteY4" fmla="*/ 434222 h 4047605"/>
              <a:gd name="connsiteX5" fmla="*/ 3256554 w 12307962"/>
              <a:gd name="connsiteY5" fmla="*/ 462023 h 4047605"/>
              <a:gd name="connsiteX6" fmla="*/ 3295464 w 12307962"/>
              <a:gd name="connsiteY6" fmla="*/ 481478 h 4047605"/>
              <a:gd name="connsiteX7" fmla="*/ 3324647 w 12307962"/>
              <a:gd name="connsiteY7" fmla="*/ 500933 h 4047605"/>
              <a:gd name="connsiteX8" fmla="*/ 3353830 w 12307962"/>
              <a:gd name="connsiteY8" fmla="*/ 510661 h 4047605"/>
              <a:gd name="connsiteX9" fmla="*/ 3373286 w 12307962"/>
              <a:gd name="connsiteY9" fmla="*/ 530116 h 4047605"/>
              <a:gd name="connsiteX10" fmla="*/ 3528928 w 12307962"/>
              <a:gd name="connsiteY10" fmla="*/ 549572 h 4047605"/>
              <a:gd name="connsiteX11" fmla="*/ 3840213 w 12307962"/>
              <a:gd name="connsiteY11" fmla="*/ 549572 h 4047605"/>
              <a:gd name="connsiteX12" fmla="*/ 4015311 w 12307962"/>
              <a:gd name="connsiteY12" fmla="*/ 539844 h 4047605"/>
              <a:gd name="connsiteX13" fmla="*/ 4063949 w 12307962"/>
              <a:gd name="connsiteY13" fmla="*/ 530116 h 4047605"/>
              <a:gd name="connsiteX14" fmla="*/ 4589243 w 12307962"/>
              <a:gd name="connsiteY14" fmla="*/ 549572 h 4047605"/>
              <a:gd name="connsiteX15" fmla="*/ 4618426 w 12307962"/>
              <a:gd name="connsiteY15" fmla="*/ 559299 h 4047605"/>
              <a:gd name="connsiteX16" fmla="*/ 4657337 w 12307962"/>
              <a:gd name="connsiteY16" fmla="*/ 598210 h 4047605"/>
              <a:gd name="connsiteX17" fmla="*/ 4715703 w 12307962"/>
              <a:gd name="connsiteY17" fmla="*/ 617665 h 4047605"/>
              <a:gd name="connsiteX18" fmla="*/ 4764341 w 12307962"/>
              <a:gd name="connsiteY18" fmla="*/ 646848 h 4047605"/>
              <a:gd name="connsiteX19" fmla="*/ 4783796 w 12307962"/>
              <a:gd name="connsiteY19" fmla="*/ 666304 h 4047605"/>
              <a:gd name="connsiteX20" fmla="*/ 4842162 w 12307962"/>
              <a:gd name="connsiteY20" fmla="*/ 685759 h 4047605"/>
              <a:gd name="connsiteX21" fmla="*/ 4871345 w 12307962"/>
              <a:gd name="connsiteY21" fmla="*/ 695487 h 4047605"/>
              <a:gd name="connsiteX22" fmla="*/ 5026988 w 12307962"/>
              <a:gd name="connsiteY22" fmla="*/ 714942 h 4047605"/>
              <a:gd name="connsiteX23" fmla="*/ 5260452 w 12307962"/>
              <a:gd name="connsiteY23" fmla="*/ 705214 h 4047605"/>
              <a:gd name="connsiteX24" fmla="*/ 5289634 w 12307962"/>
              <a:gd name="connsiteY24" fmla="*/ 685759 h 4047605"/>
              <a:gd name="connsiteX25" fmla="*/ 5386911 w 12307962"/>
              <a:gd name="connsiteY25" fmla="*/ 666304 h 4047605"/>
              <a:gd name="connsiteX26" fmla="*/ 5416094 w 12307962"/>
              <a:gd name="connsiteY26" fmla="*/ 656576 h 4047605"/>
              <a:gd name="connsiteX27" fmla="*/ 5455005 w 12307962"/>
              <a:gd name="connsiteY27" fmla="*/ 646848 h 4047605"/>
              <a:gd name="connsiteX28" fmla="*/ 5484188 w 12307962"/>
              <a:gd name="connsiteY28" fmla="*/ 627393 h 4047605"/>
              <a:gd name="connsiteX29" fmla="*/ 5552281 w 12307962"/>
              <a:gd name="connsiteY29" fmla="*/ 598210 h 4047605"/>
              <a:gd name="connsiteX30" fmla="*/ 5571737 w 12307962"/>
              <a:gd name="connsiteY30" fmla="*/ 578755 h 4047605"/>
              <a:gd name="connsiteX31" fmla="*/ 5630103 w 12307962"/>
              <a:gd name="connsiteY31" fmla="*/ 559299 h 4047605"/>
              <a:gd name="connsiteX32" fmla="*/ 5921932 w 12307962"/>
              <a:gd name="connsiteY32" fmla="*/ 569027 h 4047605"/>
              <a:gd name="connsiteX33" fmla="*/ 5999754 w 12307962"/>
              <a:gd name="connsiteY33" fmla="*/ 588482 h 4047605"/>
              <a:gd name="connsiteX34" fmla="*/ 6038664 w 12307962"/>
              <a:gd name="connsiteY34" fmla="*/ 598210 h 4047605"/>
              <a:gd name="connsiteX35" fmla="*/ 6058120 w 12307962"/>
              <a:gd name="connsiteY35" fmla="*/ 617665 h 4047605"/>
              <a:gd name="connsiteX36" fmla="*/ 6087303 w 12307962"/>
              <a:gd name="connsiteY36" fmla="*/ 627393 h 4047605"/>
              <a:gd name="connsiteX37" fmla="*/ 6097030 w 12307962"/>
              <a:gd name="connsiteY37" fmla="*/ 656576 h 4047605"/>
              <a:gd name="connsiteX38" fmla="*/ 6116486 w 12307962"/>
              <a:gd name="connsiteY38" fmla="*/ 685759 h 4047605"/>
              <a:gd name="connsiteX39" fmla="*/ 6165124 w 12307962"/>
              <a:gd name="connsiteY39" fmla="*/ 753853 h 4047605"/>
              <a:gd name="connsiteX40" fmla="*/ 6184579 w 12307962"/>
              <a:gd name="connsiteY40" fmla="*/ 783036 h 4047605"/>
              <a:gd name="connsiteX41" fmla="*/ 6213762 w 12307962"/>
              <a:gd name="connsiteY41" fmla="*/ 792763 h 4047605"/>
              <a:gd name="connsiteX42" fmla="*/ 6281856 w 12307962"/>
              <a:gd name="connsiteY42" fmla="*/ 802491 h 4047605"/>
              <a:gd name="connsiteX43" fmla="*/ 6758511 w 12307962"/>
              <a:gd name="connsiteY43" fmla="*/ 812219 h 4047605"/>
              <a:gd name="connsiteX44" fmla="*/ 6953064 w 12307962"/>
              <a:gd name="connsiteY44" fmla="*/ 831674 h 4047605"/>
              <a:gd name="connsiteX45" fmla="*/ 6972520 w 12307962"/>
              <a:gd name="connsiteY45" fmla="*/ 851129 h 4047605"/>
              <a:gd name="connsiteX46" fmla="*/ 7001703 w 12307962"/>
              <a:gd name="connsiteY46" fmla="*/ 860857 h 4047605"/>
              <a:gd name="connsiteX47" fmla="*/ 7050341 w 12307962"/>
              <a:gd name="connsiteY47" fmla="*/ 928950 h 4047605"/>
              <a:gd name="connsiteX48" fmla="*/ 7098979 w 12307962"/>
              <a:gd name="connsiteY48" fmla="*/ 977589 h 4047605"/>
              <a:gd name="connsiteX49" fmla="*/ 7137890 w 12307962"/>
              <a:gd name="connsiteY49" fmla="*/ 1026227 h 4047605"/>
              <a:gd name="connsiteX50" fmla="*/ 7167073 w 12307962"/>
              <a:gd name="connsiteY50" fmla="*/ 1045682 h 4047605"/>
              <a:gd name="connsiteX51" fmla="*/ 7215711 w 12307962"/>
              <a:gd name="connsiteY51" fmla="*/ 1094321 h 4047605"/>
              <a:gd name="connsiteX52" fmla="*/ 7254622 w 12307962"/>
              <a:gd name="connsiteY52" fmla="*/ 1113776 h 4047605"/>
              <a:gd name="connsiteX53" fmla="*/ 7283805 w 12307962"/>
              <a:gd name="connsiteY53" fmla="*/ 1123504 h 4047605"/>
              <a:gd name="connsiteX54" fmla="*/ 7400537 w 12307962"/>
              <a:gd name="connsiteY54" fmla="*/ 1172142 h 4047605"/>
              <a:gd name="connsiteX55" fmla="*/ 7692366 w 12307962"/>
              <a:gd name="connsiteY55" fmla="*/ 1191597 h 4047605"/>
              <a:gd name="connsiteX56" fmla="*/ 7818826 w 12307962"/>
              <a:gd name="connsiteY56" fmla="*/ 1201325 h 4047605"/>
              <a:gd name="connsiteX57" fmla="*/ 7916103 w 12307962"/>
              <a:gd name="connsiteY57" fmla="*/ 1230508 h 4047605"/>
              <a:gd name="connsiteX58" fmla="*/ 8032834 w 12307962"/>
              <a:gd name="connsiteY58" fmla="*/ 1240236 h 4047605"/>
              <a:gd name="connsiteX59" fmla="*/ 8062017 w 12307962"/>
              <a:gd name="connsiteY59" fmla="*/ 1249963 h 4047605"/>
              <a:gd name="connsiteX60" fmla="*/ 8178749 w 12307962"/>
              <a:gd name="connsiteY60" fmla="*/ 1308329 h 4047605"/>
              <a:gd name="connsiteX61" fmla="*/ 8256571 w 12307962"/>
              <a:gd name="connsiteY61" fmla="*/ 1318057 h 4047605"/>
              <a:gd name="connsiteX62" fmla="*/ 8305209 w 12307962"/>
              <a:gd name="connsiteY62" fmla="*/ 1327785 h 4047605"/>
              <a:gd name="connsiteX63" fmla="*/ 8373303 w 12307962"/>
              <a:gd name="connsiteY63" fmla="*/ 1347240 h 4047605"/>
              <a:gd name="connsiteX64" fmla="*/ 8431669 w 12307962"/>
              <a:gd name="connsiteY64" fmla="*/ 1356968 h 4047605"/>
              <a:gd name="connsiteX65" fmla="*/ 8499762 w 12307962"/>
              <a:gd name="connsiteY65" fmla="*/ 1376423 h 4047605"/>
              <a:gd name="connsiteX66" fmla="*/ 8597039 w 12307962"/>
              <a:gd name="connsiteY66" fmla="*/ 1395878 h 4047605"/>
              <a:gd name="connsiteX67" fmla="*/ 8626222 w 12307962"/>
              <a:gd name="connsiteY67" fmla="*/ 1405606 h 4047605"/>
              <a:gd name="connsiteX68" fmla="*/ 8704043 w 12307962"/>
              <a:gd name="connsiteY68" fmla="*/ 1425061 h 4047605"/>
              <a:gd name="connsiteX69" fmla="*/ 8791592 w 12307962"/>
              <a:gd name="connsiteY69" fmla="*/ 1473699 h 4047605"/>
              <a:gd name="connsiteX70" fmla="*/ 8840230 w 12307962"/>
              <a:gd name="connsiteY70" fmla="*/ 1502882 h 4047605"/>
              <a:gd name="connsiteX71" fmla="*/ 9025056 w 12307962"/>
              <a:gd name="connsiteY71" fmla="*/ 1512610 h 4047605"/>
              <a:gd name="connsiteX72" fmla="*/ 9151515 w 12307962"/>
              <a:gd name="connsiteY72" fmla="*/ 1522338 h 4047605"/>
              <a:gd name="connsiteX73" fmla="*/ 9190426 w 12307962"/>
              <a:gd name="connsiteY73" fmla="*/ 1532065 h 4047605"/>
              <a:gd name="connsiteX74" fmla="*/ 9248792 w 12307962"/>
              <a:gd name="connsiteY74" fmla="*/ 1541793 h 4047605"/>
              <a:gd name="connsiteX75" fmla="*/ 9307158 w 12307962"/>
              <a:gd name="connsiteY75" fmla="*/ 1561248 h 4047605"/>
              <a:gd name="connsiteX76" fmla="*/ 9346069 w 12307962"/>
              <a:gd name="connsiteY76" fmla="*/ 1570976 h 4047605"/>
              <a:gd name="connsiteX77" fmla="*/ 9384979 w 12307962"/>
              <a:gd name="connsiteY77" fmla="*/ 1590431 h 4047605"/>
              <a:gd name="connsiteX78" fmla="*/ 9491983 w 12307962"/>
              <a:gd name="connsiteY78" fmla="*/ 1609887 h 4047605"/>
              <a:gd name="connsiteX79" fmla="*/ 9521166 w 12307962"/>
              <a:gd name="connsiteY79" fmla="*/ 1619614 h 4047605"/>
              <a:gd name="connsiteX80" fmla="*/ 9540622 w 12307962"/>
              <a:gd name="connsiteY80" fmla="*/ 1648797 h 4047605"/>
              <a:gd name="connsiteX81" fmla="*/ 9608715 w 12307962"/>
              <a:gd name="connsiteY81" fmla="*/ 1677980 h 4047605"/>
              <a:gd name="connsiteX82" fmla="*/ 9637898 w 12307962"/>
              <a:gd name="connsiteY82" fmla="*/ 1707163 h 4047605"/>
              <a:gd name="connsiteX83" fmla="*/ 9696264 w 12307962"/>
              <a:gd name="connsiteY83" fmla="*/ 1726619 h 4047605"/>
              <a:gd name="connsiteX84" fmla="*/ 9803269 w 12307962"/>
              <a:gd name="connsiteY84" fmla="*/ 1775257 h 4047605"/>
              <a:gd name="connsiteX85" fmla="*/ 9881090 w 12307962"/>
              <a:gd name="connsiteY85" fmla="*/ 1804440 h 4047605"/>
              <a:gd name="connsiteX86" fmla="*/ 9910273 w 12307962"/>
              <a:gd name="connsiteY86" fmla="*/ 1833623 h 4047605"/>
              <a:gd name="connsiteX87" fmla="*/ 9958911 w 12307962"/>
              <a:gd name="connsiteY87" fmla="*/ 1853078 h 4047605"/>
              <a:gd name="connsiteX88" fmla="*/ 9997822 w 12307962"/>
              <a:gd name="connsiteY88" fmla="*/ 1872533 h 4047605"/>
              <a:gd name="connsiteX89" fmla="*/ 10027005 w 12307962"/>
              <a:gd name="connsiteY89" fmla="*/ 1891989 h 4047605"/>
              <a:gd name="connsiteX90" fmla="*/ 10056188 w 12307962"/>
              <a:gd name="connsiteY90" fmla="*/ 1930899 h 4047605"/>
              <a:gd name="connsiteX91" fmla="*/ 10095098 w 12307962"/>
              <a:gd name="connsiteY91" fmla="*/ 1940627 h 4047605"/>
              <a:gd name="connsiteX92" fmla="*/ 10114554 w 12307962"/>
              <a:gd name="connsiteY92" fmla="*/ 1960082 h 4047605"/>
              <a:gd name="connsiteX93" fmla="*/ 10182647 w 12307962"/>
              <a:gd name="connsiteY93" fmla="*/ 1998993 h 4047605"/>
              <a:gd name="connsiteX94" fmla="*/ 10211830 w 12307962"/>
              <a:gd name="connsiteY94" fmla="*/ 2018448 h 4047605"/>
              <a:gd name="connsiteX95" fmla="*/ 10250741 w 12307962"/>
              <a:gd name="connsiteY95" fmla="*/ 2067087 h 4047605"/>
              <a:gd name="connsiteX96" fmla="*/ 10279924 w 12307962"/>
              <a:gd name="connsiteY96" fmla="*/ 2086542 h 4047605"/>
              <a:gd name="connsiteX97" fmla="*/ 10338290 w 12307962"/>
              <a:gd name="connsiteY97" fmla="*/ 2135180 h 4047605"/>
              <a:gd name="connsiteX98" fmla="*/ 10367473 w 12307962"/>
              <a:gd name="connsiteY98" fmla="*/ 2144908 h 4047605"/>
              <a:gd name="connsiteX99" fmla="*/ 10396656 w 12307962"/>
              <a:gd name="connsiteY99" fmla="*/ 2164363 h 4047605"/>
              <a:gd name="connsiteX100" fmla="*/ 10455022 w 12307962"/>
              <a:gd name="connsiteY100" fmla="*/ 2183819 h 4047605"/>
              <a:gd name="connsiteX101" fmla="*/ 10484205 w 12307962"/>
              <a:gd name="connsiteY101" fmla="*/ 2203274 h 4047605"/>
              <a:gd name="connsiteX102" fmla="*/ 10542571 w 12307962"/>
              <a:gd name="connsiteY102" fmla="*/ 2222729 h 4047605"/>
              <a:gd name="connsiteX103" fmla="*/ 10649575 w 12307962"/>
              <a:gd name="connsiteY103" fmla="*/ 2271368 h 4047605"/>
              <a:gd name="connsiteX104" fmla="*/ 10688486 w 12307962"/>
              <a:gd name="connsiteY104" fmla="*/ 2290823 h 4047605"/>
              <a:gd name="connsiteX105" fmla="*/ 10756579 w 12307962"/>
              <a:gd name="connsiteY105" fmla="*/ 2329733 h 4047605"/>
              <a:gd name="connsiteX106" fmla="*/ 10776034 w 12307962"/>
              <a:gd name="connsiteY106" fmla="*/ 2349189 h 4047605"/>
              <a:gd name="connsiteX107" fmla="*/ 10844128 w 12307962"/>
              <a:gd name="connsiteY107" fmla="*/ 2378372 h 4047605"/>
              <a:gd name="connsiteX108" fmla="*/ 10873311 w 12307962"/>
              <a:gd name="connsiteY108" fmla="*/ 2397827 h 4047605"/>
              <a:gd name="connsiteX109" fmla="*/ 10912222 w 12307962"/>
              <a:gd name="connsiteY109" fmla="*/ 2417282 h 4047605"/>
              <a:gd name="connsiteX110" fmla="*/ 10960860 w 12307962"/>
              <a:gd name="connsiteY110" fmla="*/ 2446465 h 4047605"/>
              <a:gd name="connsiteX111" fmla="*/ 11009498 w 12307962"/>
              <a:gd name="connsiteY111" fmla="*/ 2495104 h 4047605"/>
              <a:gd name="connsiteX112" fmla="*/ 11038681 w 12307962"/>
              <a:gd name="connsiteY112" fmla="*/ 2524287 h 4047605"/>
              <a:gd name="connsiteX113" fmla="*/ 11058137 w 12307962"/>
              <a:gd name="connsiteY113" fmla="*/ 2543742 h 4047605"/>
              <a:gd name="connsiteX114" fmla="*/ 11106775 w 12307962"/>
              <a:gd name="connsiteY114" fmla="*/ 2582653 h 4047605"/>
              <a:gd name="connsiteX115" fmla="*/ 11135958 w 12307962"/>
              <a:gd name="connsiteY115" fmla="*/ 2602108 h 4047605"/>
              <a:gd name="connsiteX116" fmla="*/ 11194324 w 12307962"/>
              <a:gd name="connsiteY116" fmla="*/ 2670202 h 4047605"/>
              <a:gd name="connsiteX117" fmla="*/ 11262417 w 12307962"/>
              <a:gd name="connsiteY117" fmla="*/ 2728568 h 4047605"/>
              <a:gd name="connsiteX118" fmla="*/ 11330511 w 12307962"/>
              <a:gd name="connsiteY118" fmla="*/ 2777206 h 4047605"/>
              <a:gd name="connsiteX119" fmla="*/ 11349966 w 12307962"/>
              <a:gd name="connsiteY119" fmla="*/ 2806389 h 4047605"/>
              <a:gd name="connsiteX120" fmla="*/ 11369422 w 12307962"/>
              <a:gd name="connsiteY120" fmla="*/ 2825844 h 4047605"/>
              <a:gd name="connsiteX121" fmla="*/ 11379149 w 12307962"/>
              <a:gd name="connsiteY121" fmla="*/ 2855027 h 4047605"/>
              <a:gd name="connsiteX122" fmla="*/ 11447243 w 12307962"/>
              <a:gd name="connsiteY122" fmla="*/ 2913393 h 4047605"/>
              <a:gd name="connsiteX123" fmla="*/ 11476426 w 12307962"/>
              <a:gd name="connsiteY123" fmla="*/ 2923121 h 4047605"/>
              <a:gd name="connsiteX124" fmla="*/ 11534792 w 12307962"/>
              <a:gd name="connsiteY124" fmla="*/ 2971759 h 4047605"/>
              <a:gd name="connsiteX125" fmla="*/ 11593158 w 12307962"/>
              <a:gd name="connsiteY125" fmla="*/ 3010670 h 4047605"/>
              <a:gd name="connsiteX126" fmla="*/ 11632069 w 12307962"/>
              <a:gd name="connsiteY126" fmla="*/ 3030125 h 4047605"/>
              <a:gd name="connsiteX127" fmla="*/ 12299957 w 12307962"/>
              <a:gd name="connsiteY127" fmla="*/ 3442875 h 4047605"/>
              <a:gd name="connsiteX128" fmla="*/ 12307962 w 12307962"/>
              <a:gd name="connsiteY128" fmla="*/ 4047605 h 4047605"/>
              <a:gd name="connsiteX0" fmla="*/ 159727 w 12291102"/>
              <a:gd name="connsiteY0" fmla="*/ 3917134 h 3922420"/>
              <a:gd name="connsiteX1" fmla="*/ 146056 w 12291102"/>
              <a:gd name="connsiteY1" fmla="*/ 794424 h 3922420"/>
              <a:gd name="connsiteX2" fmla="*/ 351647 w 12291102"/>
              <a:gd name="connsiteY2" fmla="*/ 630 h 3922420"/>
              <a:gd name="connsiteX3" fmla="*/ 2840675 w 12291102"/>
              <a:gd name="connsiteY3" fmla="*/ 324290 h 3922420"/>
              <a:gd name="connsiteX4" fmla="*/ 3044325 w 12291102"/>
              <a:gd name="connsiteY4" fmla="*/ 309037 h 3922420"/>
              <a:gd name="connsiteX5" fmla="*/ 3239694 w 12291102"/>
              <a:gd name="connsiteY5" fmla="*/ 336838 h 3922420"/>
              <a:gd name="connsiteX6" fmla="*/ 3278604 w 12291102"/>
              <a:gd name="connsiteY6" fmla="*/ 356293 h 3922420"/>
              <a:gd name="connsiteX7" fmla="*/ 3307787 w 12291102"/>
              <a:gd name="connsiteY7" fmla="*/ 375748 h 3922420"/>
              <a:gd name="connsiteX8" fmla="*/ 3336970 w 12291102"/>
              <a:gd name="connsiteY8" fmla="*/ 385476 h 3922420"/>
              <a:gd name="connsiteX9" fmla="*/ 3356426 w 12291102"/>
              <a:gd name="connsiteY9" fmla="*/ 404931 h 3922420"/>
              <a:gd name="connsiteX10" fmla="*/ 3512068 w 12291102"/>
              <a:gd name="connsiteY10" fmla="*/ 424387 h 3922420"/>
              <a:gd name="connsiteX11" fmla="*/ 3823353 w 12291102"/>
              <a:gd name="connsiteY11" fmla="*/ 424387 h 3922420"/>
              <a:gd name="connsiteX12" fmla="*/ 3998451 w 12291102"/>
              <a:gd name="connsiteY12" fmla="*/ 414659 h 3922420"/>
              <a:gd name="connsiteX13" fmla="*/ 4047089 w 12291102"/>
              <a:gd name="connsiteY13" fmla="*/ 404931 h 3922420"/>
              <a:gd name="connsiteX14" fmla="*/ 4572383 w 12291102"/>
              <a:gd name="connsiteY14" fmla="*/ 424387 h 3922420"/>
              <a:gd name="connsiteX15" fmla="*/ 4601566 w 12291102"/>
              <a:gd name="connsiteY15" fmla="*/ 434114 h 3922420"/>
              <a:gd name="connsiteX16" fmla="*/ 4640477 w 12291102"/>
              <a:gd name="connsiteY16" fmla="*/ 473025 h 3922420"/>
              <a:gd name="connsiteX17" fmla="*/ 4698843 w 12291102"/>
              <a:gd name="connsiteY17" fmla="*/ 492480 h 3922420"/>
              <a:gd name="connsiteX18" fmla="*/ 4747481 w 12291102"/>
              <a:gd name="connsiteY18" fmla="*/ 521663 h 3922420"/>
              <a:gd name="connsiteX19" fmla="*/ 4766936 w 12291102"/>
              <a:gd name="connsiteY19" fmla="*/ 541119 h 3922420"/>
              <a:gd name="connsiteX20" fmla="*/ 4825302 w 12291102"/>
              <a:gd name="connsiteY20" fmla="*/ 560574 h 3922420"/>
              <a:gd name="connsiteX21" fmla="*/ 4854485 w 12291102"/>
              <a:gd name="connsiteY21" fmla="*/ 570302 h 3922420"/>
              <a:gd name="connsiteX22" fmla="*/ 5010128 w 12291102"/>
              <a:gd name="connsiteY22" fmla="*/ 589757 h 3922420"/>
              <a:gd name="connsiteX23" fmla="*/ 5243592 w 12291102"/>
              <a:gd name="connsiteY23" fmla="*/ 580029 h 3922420"/>
              <a:gd name="connsiteX24" fmla="*/ 5272774 w 12291102"/>
              <a:gd name="connsiteY24" fmla="*/ 560574 h 3922420"/>
              <a:gd name="connsiteX25" fmla="*/ 5370051 w 12291102"/>
              <a:gd name="connsiteY25" fmla="*/ 541119 h 3922420"/>
              <a:gd name="connsiteX26" fmla="*/ 5399234 w 12291102"/>
              <a:gd name="connsiteY26" fmla="*/ 531391 h 3922420"/>
              <a:gd name="connsiteX27" fmla="*/ 5438145 w 12291102"/>
              <a:gd name="connsiteY27" fmla="*/ 521663 h 3922420"/>
              <a:gd name="connsiteX28" fmla="*/ 5467328 w 12291102"/>
              <a:gd name="connsiteY28" fmla="*/ 502208 h 3922420"/>
              <a:gd name="connsiteX29" fmla="*/ 5535421 w 12291102"/>
              <a:gd name="connsiteY29" fmla="*/ 473025 h 3922420"/>
              <a:gd name="connsiteX30" fmla="*/ 5554877 w 12291102"/>
              <a:gd name="connsiteY30" fmla="*/ 453570 h 3922420"/>
              <a:gd name="connsiteX31" fmla="*/ 5613243 w 12291102"/>
              <a:gd name="connsiteY31" fmla="*/ 434114 h 3922420"/>
              <a:gd name="connsiteX32" fmla="*/ 5905072 w 12291102"/>
              <a:gd name="connsiteY32" fmla="*/ 443842 h 3922420"/>
              <a:gd name="connsiteX33" fmla="*/ 5982894 w 12291102"/>
              <a:gd name="connsiteY33" fmla="*/ 463297 h 3922420"/>
              <a:gd name="connsiteX34" fmla="*/ 6021804 w 12291102"/>
              <a:gd name="connsiteY34" fmla="*/ 473025 h 3922420"/>
              <a:gd name="connsiteX35" fmla="*/ 6041260 w 12291102"/>
              <a:gd name="connsiteY35" fmla="*/ 492480 h 3922420"/>
              <a:gd name="connsiteX36" fmla="*/ 6070443 w 12291102"/>
              <a:gd name="connsiteY36" fmla="*/ 502208 h 3922420"/>
              <a:gd name="connsiteX37" fmla="*/ 6080170 w 12291102"/>
              <a:gd name="connsiteY37" fmla="*/ 531391 h 3922420"/>
              <a:gd name="connsiteX38" fmla="*/ 6099626 w 12291102"/>
              <a:gd name="connsiteY38" fmla="*/ 560574 h 3922420"/>
              <a:gd name="connsiteX39" fmla="*/ 6148264 w 12291102"/>
              <a:gd name="connsiteY39" fmla="*/ 628668 h 3922420"/>
              <a:gd name="connsiteX40" fmla="*/ 6167719 w 12291102"/>
              <a:gd name="connsiteY40" fmla="*/ 657851 h 3922420"/>
              <a:gd name="connsiteX41" fmla="*/ 6196902 w 12291102"/>
              <a:gd name="connsiteY41" fmla="*/ 667578 h 3922420"/>
              <a:gd name="connsiteX42" fmla="*/ 6264996 w 12291102"/>
              <a:gd name="connsiteY42" fmla="*/ 677306 h 3922420"/>
              <a:gd name="connsiteX43" fmla="*/ 6741651 w 12291102"/>
              <a:gd name="connsiteY43" fmla="*/ 687034 h 3922420"/>
              <a:gd name="connsiteX44" fmla="*/ 6936204 w 12291102"/>
              <a:gd name="connsiteY44" fmla="*/ 706489 h 3922420"/>
              <a:gd name="connsiteX45" fmla="*/ 6955660 w 12291102"/>
              <a:gd name="connsiteY45" fmla="*/ 725944 h 3922420"/>
              <a:gd name="connsiteX46" fmla="*/ 6984843 w 12291102"/>
              <a:gd name="connsiteY46" fmla="*/ 735672 h 3922420"/>
              <a:gd name="connsiteX47" fmla="*/ 7033481 w 12291102"/>
              <a:gd name="connsiteY47" fmla="*/ 803765 h 3922420"/>
              <a:gd name="connsiteX48" fmla="*/ 7082119 w 12291102"/>
              <a:gd name="connsiteY48" fmla="*/ 852404 h 3922420"/>
              <a:gd name="connsiteX49" fmla="*/ 7121030 w 12291102"/>
              <a:gd name="connsiteY49" fmla="*/ 901042 h 3922420"/>
              <a:gd name="connsiteX50" fmla="*/ 7150213 w 12291102"/>
              <a:gd name="connsiteY50" fmla="*/ 920497 h 3922420"/>
              <a:gd name="connsiteX51" fmla="*/ 7198851 w 12291102"/>
              <a:gd name="connsiteY51" fmla="*/ 969136 h 3922420"/>
              <a:gd name="connsiteX52" fmla="*/ 7237762 w 12291102"/>
              <a:gd name="connsiteY52" fmla="*/ 988591 h 3922420"/>
              <a:gd name="connsiteX53" fmla="*/ 7266945 w 12291102"/>
              <a:gd name="connsiteY53" fmla="*/ 998319 h 3922420"/>
              <a:gd name="connsiteX54" fmla="*/ 7383677 w 12291102"/>
              <a:gd name="connsiteY54" fmla="*/ 1046957 h 3922420"/>
              <a:gd name="connsiteX55" fmla="*/ 7675506 w 12291102"/>
              <a:gd name="connsiteY55" fmla="*/ 1066412 h 3922420"/>
              <a:gd name="connsiteX56" fmla="*/ 7801966 w 12291102"/>
              <a:gd name="connsiteY56" fmla="*/ 1076140 h 3922420"/>
              <a:gd name="connsiteX57" fmla="*/ 7899243 w 12291102"/>
              <a:gd name="connsiteY57" fmla="*/ 1105323 h 3922420"/>
              <a:gd name="connsiteX58" fmla="*/ 8015974 w 12291102"/>
              <a:gd name="connsiteY58" fmla="*/ 1115051 h 3922420"/>
              <a:gd name="connsiteX59" fmla="*/ 8045157 w 12291102"/>
              <a:gd name="connsiteY59" fmla="*/ 1124778 h 3922420"/>
              <a:gd name="connsiteX60" fmla="*/ 8161889 w 12291102"/>
              <a:gd name="connsiteY60" fmla="*/ 1183144 h 3922420"/>
              <a:gd name="connsiteX61" fmla="*/ 8239711 w 12291102"/>
              <a:gd name="connsiteY61" fmla="*/ 1192872 h 3922420"/>
              <a:gd name="connsiteX62" fmla="*/ 8288349 w 12291102"/>
              <a:gd name="connsiteY62" fmla="*/ 1202600 h 3922420"/>
              <a:gd name="connsiteX63" fmla="*/ 8356443 w 12291102"/>
              <a:gd name="connsiteY63" fmla="*/ 1222055 h 3922420"/>
              <a:gd name="connsiteX64" fmla="*/ 8414809 w 12291102"/>
              <a:gd name="connsiteY64" fmla="*/ 1231783 h 3922420"/>
              <a:gd name="connsiteX65" fmla="*/ 8482902 w 12291102"/>
              <a:gd name="connsiteY65" fmla="*/ 1251238 h 3922420"/>
              <a:gd name="connsiteX66" fmla="*/ 8580179 w 12291102"/>
              <a:gd name="connsiteY66" fmla="*/ 1270693 h 3922420"/>
              <a:gd name="connsiteX67" fmla="*/ 8609362 w 12291102"/>
              <a:gd name="connsiteY67" fmla="*/ 1280421 h 3922420"/>
              <a:gd name="connsiteX68" fmla="*/ 8687183 w 12291102"/>
              <a:gd name="connsiteY68" fmla="*/ 1299876 h 3922420"/>
              <a:gd name="connsiteX69" fmla="*/ 8774732 w 12291102"/>
              <a:gd name="connsiteY69" fmla="*/ 1348514 h 3922420"/>
              <a:gd name="connsiteX70" fmla="*/ 8823370 w 12291102"/>
              <a:gd name="connsiteY70" fmla="*/ 1377697 h 3922420"/>
              <a:gd name="connsiteX71" fmla="*/ 9008196 w 12291102"/>
              <a:gd name="connsiteY71" fmla="*/ 1387425 h 3922420"/>
              <a:gd name="connsiteX72" fmla="*/ 9134655 w 12291102"/>
              <a:gd name="connsiteY72" fmla="*/ 1397153 h 3922420"/>
              <a:gd name="connsiteX73" fmla="*/ 9173566 w 12291102"/>
              <a:gd name="connsiteY73" fmla="*/ 1406880 h 3922420"/>
              <a:gd name="connsiteX74" fmla="*/ 9231932 w 12291102"/>
              <a:gd name="connsiteY74" fmla="*/ 1416608 h 3922420"/>
              <a:gd name="connsiteX75" fmla="*/ 9290298 w 12291102"/>
              <a:gd name="connsiteY75" fmla="*/ 1436063 h 3922420"/>
              <a:gd name="connsiteX76" fmla="*/ 9329209 w 12291102"/>
              <a:gd name="connsiteY76" fmla="*/ 1445791 h 3922420"/>
              <a:gd name="connsiteX77" fmla="*/ 9368119 w 12291102"/>
              <a:gd name="connsiteY77" fmla="*/ 1465246 h 3922420"/>
              <a:gd name="connsiteX78" fmla="*/ 9475123 w 12291102"/>
              <a:gd name="connsiteY78" fmla="*/ 1484702 h 3922420"/>
              <a:gd name="connsiteX79" fmla="*/ 9504306 w 12291102"/>
              <a:gd name="connsiteY79" fmla="*/ 1494429 h 3922420"/>
              <a:gd name="connsiteX80" fmla="*/ 9523762 w 12291102"/>
              <a:gd name="connsiteY80" fmla="*/ 1523612 h 3922420"/>
              <a:gd name="connsiteX81" fmla="*/ 9591855 w 12291102"/>
              <a:gd name="connsiteY81" fmla="*/ 1552795 h 3922420"/>
              <a:gd name="connsiteX82" fmla="*/ 9621038 w 12291102"/>
              <a:gd name="connsiteY82" fmla="*/ 1581978 h 3922420"/>
              <a:gd name="connsiteX83" fmla="*/ 9679404 w 12291102"/>
              <a:gd name="connsiteY83" fmla="*/ 1601434 h 3922420"/>
              <a:gd name="connsiteX84" fmla="*/ 9786409 w 12291102"/>
              <a:gd name="connsiteY84" fmla="*/ 1650072 h 3922420"/>
              <a:gd name="connsiteX85" fmla="*/ 9864230 w 12291102"/>
              <a:gd name="connsiteY85" fmla="*/ 1679255 h 3922420"/>
              <a:gd name="connsiteX86" fmla="*/ 9893413 w 12291102"/>
              <a:gd name="connsiteY86" fmla="*/ 1708438 h 3922420"/>
              <a:gd name="connsiteX87" fmla="*/ 9942051 w 12291102"/>
              <a:gd name="connsiteY87" fmla="*/ 1727893 h 3922420"/>
              <a:gd name="connsiteX88" fmla="*/ 9980962 w 12291102"/>
              <a:gd name="connsiteY88" fmla="*/ 1747348 h 3922420"/>
              <a:gd name="connsiteX89" fmla="*/ 10010145 w 12291102"/>
              <a:gd name="connsiteY89" fmla="*/ 1766804 h 3922420"/>
              <a:gd name="connsiteX90" fmla="*/ 10039328 w 12291102"/>
              <a:gd name="connsiteY90" fmla="*/ 1805714 h 3922420"/>
              <a:gd name="connsiteX91" fmla="*/ 10078238 w 12291102"/>
              <a:gd name="connsiteY91" fmla="*/ 1815442 h 3922420"/>
              <a:gd name="connsiteX92" fmla="*/ 10097694 w 12291102"/>
              <a:gd name="connsiteY92" fmla="*/ 1834897 h 3922420"/>
              <a:gd name="connsiteX93" fmla="*/ 10165787 w 12291102"/>
              <a:gd name="connsiteY93" fmla="*/ 1873808 h 3922420"/>
              <a:gd name="connsiteX94" fmla="*/ 10194970 w 12291102"/>
              <a:gd name="connsiteY94" fmla="*/ 1893263 h 3922420"/>
              <a:gd name="connsiteX95" fmla="*/ 10233881 w 12291102"/>
              <a:gd name="connsiteY95" fmla="*/ 1941902 h 3922420"/>
              <a:gd name="connsiteX96" fmla="*/ 10263064 w 12291102"/>
              <a:gd name="connsiteY96" fmla="*/ 1961357 h 3922420"/>
              <a:gd name="connsiteX97" fmla="*/ 10321430 w 12291102"/>
              <a:gd name="connsiteY97" fmla="*/ 2009995 h 3922420"/>
              <a:gd name="connsiteX98" fmla="*/ 10350613 w 12291102"/>
              <a:gd name="connsiteY98" fmla="*/ 2019723 h 3922420"/>
              <a:gd name="connsiteX99" fmla="*/ 10379796 w 12291102"/>
              <a:gd name="connsiteY99" fmla="*/ 2039178 h 3922420"/>
              <a:gd name="connsiteX100" fmla="*/ 10438162 w 12291102"/>
              <a:gd name="connsiteY100" fmla="*/ 2058634 h 3922420"/>
              <a:gd name="connsiteX101" fmla="*/ 10467345 w 12291102"/>
              <a:gd name="connsiteY101" fmla="*/ 2078089 h 3922420"/>
              <a:gd name="connsiteX102" fmla="*/ 10525711 w 12291102"/>
              <a:gd name="connsiteY102" fmla="*/ 2097544 h 3922420"/>
              <a:gd name="connsiteX103" fmla="*/ 10632715 w 12291102"/>
              <a:gd name="connsiteY103" fmla="*/ 2146183 h 3922420"/>
              <a:gd name="connsiteX104" fmla="*/ 10671626 w 12291102"/>
              <a:gd name="connsiteY104" fmla="*/ 2165638 h 3922420"/>
              <a:gd name="connsiteX105" fmla="*/ 10739719 w 12291102"/>
              <a:gd name="connsiteY105" fmla="*/ 2204548 h 3922420"/>
              <a:gd name="connsiteX106" fmla="*/ 10759174 w 12291102"/>
              <a:gd name="connsiteY106" fmla="*/ 2224004 h 3922420"/>
              <a:gd name="connsiteX107" fmla="*/ 10827268 w 12291102"/>
              <a:gd name="connsiteY107" fmla="*/ 2253187 h 3922420"/>
              <a:gd name="connsiteX108" fmla="*/ 10856451 w 12291102"/>
              <a:gd name="connsiteY108" fmla="*/ 2272642 h 3922420"/>
              <a:gd name="connsiteX109" fmla="*/ 10895362 w 12291102"/>
              <a:gd name="connsiteY109" fmla="*/ 2292097 h 3922420"/>
              <a:gd name="connsiteX110" fmla="*/ 10944000 w 12291102"/>
              <a:gd name="connsiteY110" fmla="*/ 2321280 h 3922420"/>
              <a:gd name="connsiteX111" fmla="*/ 10992638 w 12291102"/>
              <a:gd name="connsiteY111" fmla="*/ 2369919 h 3922420"/>
              <a:gd name="connsiteX112" fmla="*/ 11021821 w 12291102"/>
              <a:gd name="connsiteY112" fmla="*/ 2399102 h 3922420"/>
              <a:gd name="connsiteX113" fmla="*/ 11041277 w 12291102"/>
              <a:gd name="connsiteY113" fmla="*/ 2418557 h 3922420"/>
              <a:gd name="connsiteX114" fmla="*/ 11089915 w 12291102"/>
              <a:gd name="connsiteY114" fmla="*/ 2457468 h 3922420"/>
              <a:gd name="connsiteX115" fmla="*/ 11119098 w 12291102"/>
              <a:gd name="connsiteY115" fmla="*/ 2476923 h 3922420"/>
              <a:gd name="connsiteX116" fmla="*/ 11177464 w 12291102"/>
              <a:gd name="connsiteY116" fmla="*/ 2545017 h 3922420"/>
              <a:gd name="connsiteX117" fmla="*/ 11245557 w 12291102"/>
              <a:gd name="connsiteY117" fmla="*/ 2603383 h 3922420"/>
              <a:gd name="connsiteX118" fmla="*/ 11313651 w 12291102"/>
              <a:gd name="connsiteY118" fmla="*/ 2652021 h 3922420"/>
              <a:gd name="connsiteX119" fmla="*/ 11333106 w 12291102"/>
              <a:gd name="connsiteY119" fmla="*/ 2681204 h 3922420"/>
              <a:gd name="connsiteX120" fmla="*/ 11352562 w 12291102"/>
              <a:gd name="connsiteY120" fmla="*/ 2700659 h 3922420"/>
              <a:gd name="connsiteX121" fmla="*/ 11362289 w 12291102"/>
              <a:gd name="connsiteY121" fmla="*/ 2729842 h 3922420"/>
              <a:gd name="connsiteX122" fmla="*/ 11430383 w 12291102"/>
              <a:gd name="connsiteY122" fmla="*/ 2788208 h 3922420"/>
              <a:gd name="connsiteX123" fmla="*/ 11459566 w 12291102"/>
              <a:gd name="connsiteY123" fmla="*/ 2797936 h 3922420"/>
              <a:gd name="connsiteX124" fmla="*/ 11517932 w 12291102"/>
              <a:gd name="connsiteY124" fmla="*/ 2846574 h 3922420"/>
              <a:gd name="connsiteX125" fmla="*/ 11576298 w 12291102"/>
              <a:gd name="connsiteY125" fmla="*/ 2885485 h 3922420"/>
              <a:gd name="connsiteX126" fmla="*/ 11615209 w 12291102"/>
              <a:gd name="connsiteY126" fmla="*/ 2904940 h 3922420"/>
              <a:gd name="connsiteX127" fmla="*/ 12283097 w 12291102"/>
              <a:gd name="connsiteY127" fmla="*/ 3317690 h 3922420"/>
              <a:gd name="connsiteX128" fmla="*/ 12291102 w 12291102"/>
              <a:gd name="connsiteY128" fmla="*/ 3922420 h 392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12291102" h="3922420">
                <a:moveTo>
                  <a:pt x="159727" y="3917134"/>
                </a:moveTo>
                <a:cubicBezTo>
                  <a:pt x="175940" y="3923619"/>
                  <a:pt x="114069" y="1447175"/>
                  <a:pt x="146056" y="794424"/>
                </a:cubicBezTo>
                <a:cubicBezTo>
                  <a:pt x="178043" y="141673"/>
                  <a:pt x="-315904" y="-11268"/>
                  <a:pt x="351647" y="630"/>
                </a:cubicBezTo>
                <a:lnTo>
                  <a:pt x="2840675" y="324290"/>
                </a:lnTo>
                <a:cubicBezTo>
                  <a:pt x="2857935" y="324290"/>
                  <a:pt x="2977822" y="306946"/>
                  <a:pt x="3044325" y="309037"/>
                </a:cubicBezTo>
                <a:cubicBezTo>
                  <a:pt x="3110828" y="311128"/>
                  <a:pt x="3200648" y="328962"/>
                  <a:pt x="3239694" y="336838"/>
                </a:cubicBezTo>
                <a:cubicBezTo>
                  <a:pt x="3278740" y="344714"/>
                  <a:pt x="3266014" y="349099"/>
                  <a:pt x="3278604" y="356293"/>
                </a:cubicBezTo>
                <a:cubicBezTo>
                  <a:pt x="3288755" y="362093"/>
                  <a:pt x="3297330" y="370520"/>
                  <a:pt x="3307787" y="375748"/>
                </a:cubicBezTo>
                <a:cubicBezTo>
                  <a:pt x="3316958" y="380334"/>
                  <a:pt x="3327242" y="382233"/>
                  <a:pt x="3336970" y="385476"/>
                </a:cubicBezTo>
                <a:cubicBezTo>
                  <a:pt x="3343455" y="391961"/>
                  <a:pt x="3347839" y="401711"/>
                  <a:pt x="3356426" y="404931"/>
                </a:cubicBezTo>
                <a:cubicBezTo>
                  <a:pt x="3378369" y="413159"/>
                  <a:pt x="3508451" y="424025"/>
                  <a:pt x="3512068" y="424387"/>
                </a:cubicBezTo>
                <a:cubicBezTo>
                  <a:pt x="3638003" y="455868"/>
                  <a:pt x="3545179" y="436481"/>
                  <a:pt x="3823353" y="424387"/>
                </a:cubicBezTo>
                <a:cubicBezTo>
                  <a:pt x="3881754" y="421848"/>
                  <a:pt x="3940085" y="417902"/>
                  <a:pt x="3998451" y="414659"/>
                </a:cubicBezTo>
                <a:cubicBezTo>
                  <a:pt x="4014664" y="411416"/>
                  <a:pt x="4030555" y="404931"/>
                  <a:pt x="4047089" y="404931"/>
                </a:cubicBezTo>
                <a:cubicBezTo>
                  <a:pt x="4420769" y="404931"/>
                  <a:pt x="4358570" y="400629"/>
                  <a:pt x="4572383" y="424387"/>
                </a:cubicBezTo>
                <a:cubicBezTo>
                  <a:pt x="4582111" y="427629"/>
                  <a:pt x="4593222" y="428154"/>
                  <a:pt x="4601566" y="434114"/>
                </a:cubicBezTo>
                <a:cubicBezTo>
                  <a:pt x="4616492" y="444775"/>
                  <a:pt x="4623075" y="467225"/>
                  <a:pt x="4640477" y="473025"/>
                </a:cubicBezTo>
                <a:lnTo>
                  <a:pt x="4698843" y="492480"/>
                </a:lnTo>
                <a:cubicBezTo>
                  <a:pt x="4748138" y="541777"/>
                  <a:pt x="4684342" y="483779"/>
                  <a:pt x="4747481" y="521663"/>
                </a:cubicBezTo>
                <a:cubicBezTo>
                  <a:pt x="4755345" y="526382"/>
                  <a:pt x="4758733" y="537017"/>
                  <a:pt x="4766936" y="541119"/>
                </a:cubicBezTo>
                <a:cubicBezTo>
                  <a:pt x="4785279" y="550290"/>
                  <a:pt x="4805847" y="554089"/>
                  <a:pt x="4825302" y="560574"/>
                </a:cubicBezTo>
                <a:lnTo>
                  <a:pt x="4854485" y="570302"/>
                </a:lnTo>
                <a:cubicBezTo>
                  <a:pt x="4923772" y="593397"/>
                  <a:pt x="4873464" y="579244"/>
                  <a:pt x="5010128" y="589757"/>
                </a:cubicBezTo>
                <a:cubicBezTo>
                  <a:pt x="5087949" y="586514"/>
                  <a:pt x="5166180" y="588630"/>
                  <a:pt x="5243592" y="580029"/>
                </a:cubicBezTo>
                <a:cubicBezTo>
                  <a:pt x="5255211" y="578738"/>
                  <a:pt x="5262317" y="565802"/>
                  <a:pt x="5272774" y="560574"/>
                </a:cubicBezTo>
                <a:cubicBezTo>
                  <a:pt x="5299941" y="546990"/>
                  <a:pt x="5344953" y="544704"/>
                  <a:pt x="5370051" y="541119"/>
                </a:cubicBezTo>
                <a:cubicBezTo>
                  <a:pt x="5379779" y="537876"/>
                  <a:pt x="5389375" y="534208"/>
                  <a:pt x="5399234" y="531391"/>
                </a:cubicBezTo>
                <a:cubicBezTo>
                  <a:pt x="5412089" y="527718"/>
                  <a:pt x="5425856" y="526929"/>
                  <a:pt x="5438145" y="521663"/>
                </a:cubicBezTo>
                <a:cubicBezTo>
                  <a:pt x="5448891" y="517058"/>
                  <a:pt x="5457177" y="508008"/>
                  <a:pt x="5467328" y="502208"/>
                </a:cubicBezTo>
                <a:cubicBezTo>
                  <a:pt x="5500985" y="482976"/>
                  <a:pt x="5502681" y="483939"/>
                  <a:pt x="5535421" y="473025"/>
                </a:cubicBezTo>
                <a:cubicBezTo>
                  <a:pt x="5541906" y="466540"/>
                  <a:pt x="5546674" y="457672"/>
                  <a:pt x="5554877" y="453570"/>
                </a:cubicBezTo>
                <a:cubicBezTo>
                  <a:pt x="5573220" y="444399"/>
                  <a:pt x="5613243" y="434114"/>
                  <a:pt x="5613243" y="434114"/>
                </a:cubicBezTo>
                <a:cubicBezTo>
                  <a:pt x="5710519" y="437357"/>
                  <a:pt x="5808044" y="436182"/>
                  <a:pt x="5905072" y="443842"/>
                </a:cubicBezTo>
                <a:cubicBezTo>
                  <a:pt x="5931728" y="445946"/>
                  <a:pt x="5956953" y="456812"/>
                  <a:pt x="5982894" y="463297"/>
                </a:cubicBezTo>
                <a:lnTo>
                  <a:pt x="6021804" y="473025"/>
                </a:lnTo>
                <a:cubicBezTo>
                  <a:pt x="6028289" y="479510"/>
                  <a:pt x="6033396" y="487761"/>
                  <a:pt x="6041260" y="492480"/>
                </a:cubicBezTo>
                <a:cubicBezTo>
                  <a:pt x="6050053" y="497756"/>
                  <a:pt x="6063192" y="494957"/>
                  <a:pt x="6070443" y="502208"/>
                </a:cubicBezTo>
                <a:cubicBezTo>
                  <a:pt x="6077693" y="509459"/>
                  <a:pt x="6075584" y="522220"/>
                  <a:pt x="6080170" y="531391"/>
                </a:cubicBezTo>
                <a:cubicBezTo>
                  <a:pt x="6085399" y="541848"/>
                  <a:pt x="6093141" y="550846"/>
                  <a:pt x="6099626" y="560574"/>
                </a:cubicBezTo>
                <a:cubicBezTo>
                  <a:pt x="6123754" y="632963"/>
                  <a:pt x="6086716" y="536345"/>
                  <a:pt x="6148264" y="628668"/>
                </a:cubicBezTo>
                <a:cubicBezTo>
                  <a:pt x="6154749" y="638396"/>
                  <a:pt x="6158590" y="650548"/>
                  <a:pt x="6167719" y="657851"/>
                </a:cubicBezTo>
                <a:cubicBezTo>
                  <a:pt x="6175726" y="664256"/>
                  <a:pt x="6186847" y="665567"/>
                  <a:pt x="6196902" y="667578"/>
                </a:cubicBezTo>
                <a:cubicBezTo>
                  <a:pt x="6219385" y="672075"/>
                  <a:pt x="6242082" y="676488"/>
                  <a:pt x="6264996" y="677306"/>
                </a:cubicBezTo>
                <a:cubicBezTo>
                  <a:pt x="6423813" y="682978"/>
                  <a:pt x="6582766" y="683791"/>
                  <a:pt x="6741651" y="687034"/>
                </a:cubicBezTo>
                <a:cubicBezTo>
                  <a:pt x="6841636" y="720360"/>
                  <a:pt x="6661422" y="663102"/>
                  <a:pt x="6936204" y="706489"/>
                </a:cubicBezTo>
                <a:cubicBezTo>
                  <a:pt x="6945263" y="707919"/>
                  <a:pt x="6947796" y="721225"/>
                  <a:pt x="6955660" y="725944"/>
                </a:cubicBezTo>
                <a:cubicBezTo>
                  <a:pt x="6964453" y="731220"/>
                  <a:pt x="6975115" y="732429"/>
                  <a:pt x="6984843" y="735672"/>
                </a:cubicBezTo>
                <a:cubicBezTo>
                  <a:pt x="6998792" y="756596"/>
                  <a:pt x="7017389" y="785662"/>
                  <a:pt x="7033481" y="803765"/>
                </a:cubicBezTo>
                <a:cubicBezTo>
                  <a:pt x="7048714" y="820902"/>
                  <a:pt x="7069401" y="833326"/>
                  <a:pt x="7082119" y="852404"/>
                </a:cubicBezTo>
                <a:cubicBezTo>
                  <a:pt x="7096566" y="874075"/>
                  <a:pt x="7101226" y="885199"/>
                  <a:pt x="7121030" y="901042"/>
                </a:cubicBezTo>
                <a:cubicBezTo>
                  <a:pt x="7130159" y="908345"/>
                  <a:pt x="7141415" y="912798"/>
                  <a:pt x="7150213" y="920497"/>
                </a:cubicBezTo>
                <a:cubicBezTo>
                  <a:pt x="7167468" y="935596"/>
                  <a:pt x="7178343" y="958882"/>
                  <a:pt x="7198851" y="969136"/>
                </a:cubicBezTo>
                <a:cubicBezTo>
                  <a:pt x="7211821" y="975621"/>
                  <a:pt x="7224433" y="982879"/>
                  <a:pt x="7237762" y="988591"/>
                </a:cubicBezTo>
                <a:cubicBezTo>
                  <a:pt x="7247187" y="992630"/>
                  <a:pt x="7257610" y="994076"/>
                  <a:pt x="7266945" y="998319"/>
                </a:cubicBezTo>
                <a:cubicBezTo>
                  <a:pt x="7328795" y="1026433"/>
                  <a:pt x="7329505" y="1037928"/>
                  <a:pt x="7383677" y="1046957"/>
                </a:cubicBezTo>
                <a:cubicBezTo>
                  <a:pt x="7485178" y="1063874"/>
                  <a:pt x="7564254" y="1060055"/>
                  <a:pt x="7675506" y="1066412"/>
                </a:cubicBezTo>
                <a:cubicBezTo>
                  <a:pt x="7717715" y="1068824"/>
                  <a:pt x="7759813" y="1072897"/>
                  <a:pt x="7801966" y="1076140"/>
                </a:cubicBezTo>
                <a:cubicBezTo>
                  <a:pt x="7818890" y="1081781"/>
                  <a:pt x="7875723" y="1102383"/>
                  <a:pt x="7899243" y="1105323"/>
                </a:cubicBezTo>
                <a:cubicBezTo>
                  <a:pt x="7937987" y="1110166"/>
                  <a:pt x="7977064" y="1111808"/>
                  <a:pt x="8015974" y="1115051"/>
                </a:cubicBezTo>
                <a:cubicBezTo>
                  <a:pt x="8025702" y="1118293"/>
                  <a:pt x="8036194" y="1119798"/>
                  <a:pt x="8045157" y="1124778"/>
                </a:cubicBezTo>
                <a:cubicBezTo>
                  <a:pt x="8095617" y="1152811"/>
                  <a:pt x="8103240" y="1175813"/>
                  <a:pt x="8161889" y="1183144"/>
                </a:cubicBezTo>
                <a:cubicBezTo>
                  <a:pt x="8187830" y="1186387"/>
                  <a:pt x="8213872" y="1188897"/>
                  <a:pt x="8239711" y="1192872"/>
                </a:cubicBezTo>
                <a:cubicBezTo>
                  <a:pt x="8256052" y="1195386"/>
                  <a:pt x="8272309" y="1198590"/>
                  <a:pt x="8288349" y="1202600"/>
                </a:cubicBezTo>
                <a:cubicBezTo>
                  <a:pt x="8362510" y="1221140"/>
                  <a:pt x="8265476" y="1203861"/>
                  <a:pt x="8356443" y="1222055"/>
                </a:cubicBezTo>
                <a:cubicBezTo>
                  <a:pt x="8375784" y="1225923"/>
                  <a:pt x="8395468" y="1227915"/>
                  <a:pt x="8414809" y="1231783"/>
                </a:cubicBezTo>
                <a:cubicBezTo>
                  <a:pt x="8566258" y="1262072"/>
                  <a:pt x="8362350" y="1223418"/>
                  <a:pt x="8482902" y="1251238"/>
                </a:cubicBezTo>
                <a:cubicBezTo>
                  <a:pt x="8515123" y="1258674"/>
                  <a:pt x="8548808" y="1260236"/>
                  <a:pt x="8580179" y="1270693"/>
                </a:cubicBezTo>
                <a:cubicBezTo>
                  <a:pt x="8589907" y="1273936"/>
                  <a:pt x="8599469" y="1277723"/>
                  <a:pt x="8609362" y="1280421"/>
                </a:cubicBezTo>
                <a:cubicBezTo>
                  <a:pt x="8635158" y="1287456"/>
                  <a:pt x="8661817" y="1291420"/>
                  <a:pt x="8687183" y="1299876"/>
                </a:cubicBezTo>
                <a:cubicBezTo>
                  <a:pt x="8723878" y="1312108"/>
                  <a:pt x="8741287" y="1315068"/>
                  <a:pt x="8774732" y="1348514"/>
                </a:cubicBezTo>
                <a:cubicBezTo>
                  <a:pt x="8792403" y="1366186"/>
                  <a:pt x="8795587" y="1375171"/>
                  <a:pt x="8823370" y="1377697"/>
                </a:cubicBezTo>
                <a:cubicBezTo>
                  <a:pt x="8884811" y="1383282"/>
                  <a:pt x="8946622" y="1383577"/>
                  <a:pt x="9008196" y="1387425"/>
                </a:cubicBezTo>
                <a:cubicBezTo>
                  <a:pt x="9050391" y="1390062"/>
                  <a:pt x="9092502" y="1393910"/>
                  <a:pt x="9134655" y="1397153"/>
                </a:cubicBezTo>
                <a:cubicBezTo>
                  <a:pt x="9147625" y="1400395"/>
                  <a:pt x="9160456" y="1404258"/>
                  <a:pt x="9173566" y="1406880"/>
                </a:cubicBezTo>
                <a:cubicBezTo>
                  <a:pt x="9192907" y="1410748"/>
                  <a:pt x="9212797" y="1411824"/>
                  <a:pt x="9231932" y="1416608"/>
                </a:cubicBezTo>
                <a:cubicBezTo>
                  <a:pt x="9251827" y="1421582"/>
                  <a:pt x="9270403" y="1431089"/>
                  <a:pt x="9290298" y="1436063"/>
                </a:cubicBezTo>
                <a:cubicBezTo>
                  <a:pt x="9303268" y="1439306"/>
                  <a:pt x="9316691" y="1441097"/>
                  <a:pt x="9329209" y="1445791"/>
                </a:cubicBezTo>
                <a:cubicBezTo>
                  <a:pt x="9342787" y="1450883"/>
                  <a:pt x="9354362" y="1460660"/>
                  <a:pt x="9368119" y="1465246"/>
                </a:cubicBezTo>
                <a:cubicBezTo>
                  <a:pt x="9385823" y="1471147"/>
                  <a:pt x="9460423" y="1481435"/>
                  <a:pt x="9475123" y="1484702"/>
                </a:cubicBezTo>
                <a:cubicBezTo>
                  <a:pt x="9485133" y="1486926"/>
                  <a:pt x="9494578" y="1491187"/>
                  <a:pt x="9504306" y="1494429"/>
                </a:cubicBezTo>
                <a:cubicBezTo>
                  <a:pt x="9510791" y="1504157"/>
                  <a:pt x="9515495" y="1515345"/>
                  <a:pt x="9523762" y="1523612"/>
                </a:cubicBezTo>
                <a:cubicBezTo>
                  <a:pt x="9546156" y="1546006"/>
                  <a:pt x="9562086" y="1545353"/>
                  <a:pt x="9591855" y="1552795"/>
                </a:cubicBezTo>
                <a:cubicBezTo>
                  <a:pt x="9601583" y="1562523"/>
                  <a:pt x="9609012" y="1575297"/>
                  <a:pt x="9621038" y="1581978"/>
                </a:cubicBezTo>
                <a:cubicBezTo>
                  <a:pt x="9638965" y="1591938"/>
                  <a:pt x="9679404" y="1601434"/>
                  <a:pt x="9679404" y="1601434"/>
                </a:cubicBezTo>
                <a:cubicBezTo>
                  <a:pt x="9720612" y="1642640"/>
                  <a:pt x="9690159" y="1617988"/>
                  <a:pt x="9786409" y="1650072"/>
                </a:cubicBezTo>
                <a:cubicBezTo>
                  <a:pt x="9832152" y="1665320"/>
                  <a:pt x="9806081" y="1655996"/>
                  <a:pt x="9864230" y="1679255"/>
                </a:cubicBezTo>
                <a:cubicBezTo>
                  <a:pt x="9873958" y="1688983"/>
                  <a:pt x="9881747" y="1701147"/>
                  <a:pt x="9893413" y="1708438"/>
                </a:cubicBezTo>
                <a:cubicBezTo>
                  <a:pt x="9908220" y="1717693"/>
                  <a:pt x="9926094" y="1720801"/>
                  <a:pt x="9942051" y="1727893"/>
                </a:cubicBezTo>
                <a:cubicBezTo>
                  <a:pt x="9955302" y="1733782"/>
                  <a:pt x="9968371" y="1740153"/>
                  <a:pt x="9980962" y="1747348"/>
                </a:cubicBezTo>
                <a:cubicBezTo>
                  <a:pt x="9991113" y="1753149"/>
                  <a:pt x="10001878" y="1758537"/>
                  <a:pt x="10010145" y="1766804"/>
                </a:cubicBezTo>
                <a:cubicBezTo>
                  <a:pt x="10021609" y="1778268"/>
                  <a:pt x="10026135" y="1796291"/>
                  <a:pt x="10039328" y="1805714"/>
                </a:cubicBezTo>
                <a:cubicBezTo>
                  <a:pt x="10050207" y="1813485"/>
                  <a:pt x="10065268" y="1812199"/>
                  <a:pt x="10078238" y="1815442"/>
                </a:cubicBezTo>
                <a:cubicBezTo>
                  <a:pt x="10084723" y="1821927"/>
                  <a:pt x="10090532" y="1829168"/>
                  <a:pt x="10097694" y="1834897"/>
                </a:cubicBezTo>
                <a:cubicBezTo>
                  <a:pt x="10127323" y="1858600"/>
                  <a:pt x="10130831" y="1853834"/>
                  <a:pt x="10165787" y="1873808"/>
                </a:cubicBezTo>
                <a:cubicBezTo>
                  <a:pt x="10175938" y="1879608"/>
                  <a:pt x="10185242" y="1886778"/>
                  <a:pt x="10194970" y="1893263"/>
                </a:cubicBezTo>
                <a:cubicBezTo>
                  <a:pt x="10209414" y="1914928"/>
                  <a:pt x="10214082" y="1926063"/>
                  <a:pt x="10233881" y="1941902"/>
                </a:cubicBezTo>
                <a:cubicBezTo>
                  <a:pt x="10243010" y="1949205"/>
                  <a:pt x="10254083" y="1953873"/>
                  <a:pt x="10263064" y="1961357"/>
                </a:cubicBezTo>
                <a:cubicBezTo>
                  <a:pt x="10295337" y="1988251"/>
                  <a:pt x="10285200" y="1991880"/>
                  <a:pt x="10321430" y="2009995"/>
                </a:cubicBezTo>
                <a:cubicBezTo>
                  <a:pt x="10330601" y="2014581"/>
                  <a:pt x="10341442" y="2015137"/>
                  <a:pt x="10350613" y="2019723"/>
                </a:cubicBezTo>
                <a:cubicBezTo>
                  <a:pt x="10361070" y="2024951"/>
                  <a:pt x="10369113" y="2034430"/>
                  <a:pt x="10379796" y="2039178"/>
                </a:cubicBezTo>
                <a:cubicBezTo>
                  <a:pt x="10398536" y="2047507"/>
                  <a:pt x="10421098" y="2047258"/>
                  <a:pt x="10438162" y="2058634"/>
                </a:cubicBezTo>
                <a:cubicBezTo>
                  <a:pt x="10447890" y="2065119"/>
                  <a:pt x="10456661" y="2073341"/>
                  <a:pt x="10467345" y="2078089"/>
                </a:cubicBezTo>
                <a:cubicBezTo>
                  <a:pt x="10486085" y="2086418"/>
                  <a:pt x="10525711" y="2097544"/>
                  <a:pt x="10525711" y="2097544"/>
                </a:cubicBezTo>
                <a:cubicBezTo>
                  <a:pt x="10597834" y="2145626"/>
                  <a:pt x="10561149" y="2131869"/>
                  <a:pt x="10632715" y="2146183"/>
                </a:cubicBezTo>
                <a:cubicBezTo>
                  <a:pt x="10645685" y="2152668"/>
                  <a:pt x="10659035" y="2158444"/>
                  <a:pt x="10671626" y="2165638"/>
                </a:cubicBezTo>
                <a:cubicBezTo>
                  <a:pt x="10767883" y="2220641"/>
                  <a:pt x="10622123" y="2145750"/>
                  <a:pt x="10739719" y="2204548"/>
                </a:cubicBezTo>
                <a:cubicBezTo>
                  <a:pt x="10746204" y="2211033"/>
                  <a:pt x="10751543" y="2218917"/>
                  <a:pt x="10759174" y="2224004"/>
                </a:cubicBezTo>
                <a:cubicBezTo>
                  <a:pt x="10819890" y="2264482"/>
                  <a:pt x="10775394" y="2227250"/>
                  <a:pt x="10827268" y="2253187"/>
                </a:cubicBezTo>
                <a:cubicBezTo>
                  <a:pt x="10837725" y="2258415"/>
                  <a:pt x="10846300" y="2266842"/>
                  <a:pt x="10856451" y="2272642"/>
                </a:cubicBezTo>
                <a:cubicBezTo>
                  <a:pt x="10869042" y="2279836"/>
                  <a:pt x="10882392" y="2285612"/>
                  <a:pt x="10895362" y="2292097"/>
                </a:cubicBezTo>
                <a:cubicBezTo>
                  <a:pt x="10978535" y="2375274"/>
                  <a:pt x="10842985" y="2245518"/>
                  <a:pt x="10944000" y="2321280"/>
                </a:cubicBezTo>
                <a:cubicBezTo>
                  <a:pt x="10962343" y="2335037"/>
                  <a:pt x="10976425" y="2353706"/>
                  <a:pt x="10992638" y="2369919"/>
                </a:cubicBezTo>
                <a:lnTo>
                  <a:pt x="11021821" y="2399102"/>
                </a:lnTo>
                <a:cubicBezTo>
                  <a:pt x="11028306" y="2405587"/>
                  <a:pt x="11033646" y="2413470"/>
                  <a:pt x="11041277" y="2418557"/>
                </a:cubicBezTo>
                <a:cubicBezTo>
                  <a:pt x="11131099" y="2478437"/>
                  <a:pt x="11020610" y="2402023"/>
                  <a:pt x="11089915" y="2457468"/>
                </a:cubicBezTo>
                <a:cubicBezTo>
                  <a:pt x="11099044" y="2464771"/>
                  <a:pt x="11110221" y="2469315"/>
                  <a:pt x="11119098" y="2476923"/>
                </a:cubicBezTo>
                <a:cubicBezTo>
                  <a:pt x="11187296" y="2535378"/>
                  <a:pt x="11134437" y="2493384"/>
                  <a:pt x="11177464" y="2545017"/>
                </a:cubicBezTo>
                <a:cubicBezTo>
                  <a:pt x="11207633" y="2581220"/>
                  <a:pt x="11207989" y="2571182"/>
                  <a:pt x="11245557" y="2603383"/>
                </a:cubicBezTo>
                <a:cubicBezTo>
                  <a:pt x="11300767" y="2650705"/>
                  <a:pt x="11245809" y="2618099"/>
                  <a:pt x="11313651" y="2652021"/>
                </a:cubicBezTo>
                <a:cubicBezTo>
                  <a:pt x="11320136" y="2661749"/>
                  <a:pt x="11325803" y="2672075"/>
                  <a:pt x="11333106" y="2681204"/>
                </a:cubicBezTo>
                <a:cubicBezTo>
                  <a:pt x="11338835" y="2688366"/>
                  <a:pt x="11347843" y="2692795"/>
                  <a:pt x="11352562" y="2700659"/>
                </a:cubicBezTo>
                <a:cubicBezTo>
                  <a:pt x="11357838" y="2709452"/>
                  <a:pt x="11356329" y="2721498"/>
                  <a:pt x="11362289" y="2729842"/>
                </a:cubicBezTo>
                <a:cubicBezTo>
                  <a:pt x="11375586" y="2748458"/>
                  <a:pt x="11407532" y="2776783"/>
                  <a:pt x="11430383" y="2788208"/>
                </a:cubicBezTo>
                <a:cubicBezTo>
                  <a:pt x="11439554" y="2792794"/>
                  <a:pt x="11449838" y="2794693"/>
                  <a:pt x="11459566" y="2797936"/>
                </a:cubicBezTo>
                <a:cubicBezTo>
                  <a:pt x="11491487" y="2845819"/>
                  <a:pt x="11463078" y="2813662"/>
                  <a:pt x="11517932" y="2846574"/>
                </a:cubicBezTo>
                <a:cubicBezTo>
                  <a:pt x="11537982" y="2858604"/>
                  <a:pt x="11555384" y="2875028"/>
                  <a:pt x="11576298" y="2885485"/>
                </a:cubicBezTo>
                <a:cubicBezTo>
                  <a:pt x="11589268" y="2891970"/>
                  <a:pt x="11497409" y="2832906"/>
                  <a:pt x="11615209" y="2904940"/>
                </a:cubicBezTo>
                <a:lnTo>
                  <a:pt x="12283097" y="3317690"/>
                </a:lnTo>
                <a:cubicBezTo>
                  <a:pt x="12288897" y="3322040"/>
                  <a:pt x="12287860" y="3915935"/>
                  <a:pt x="12291102" y="3922420"/>
                </a:cubicBezTo>
              </a:path>
            </a:pathLst>
          </a:custGeom>
          <a:gradFill>
            <a:gsLst>
              <a:gs pos="0">
                <a:schemeClr val="accent1">
                  <a:lumMod val="75000"/>
                </a:schemeClr>
              </a:gs>
              <a:gs pos="85000">
                <a:schemeClr val="accent1">
                  <a:lumMod val="50000"/>
                </a:schemeClr>
              </a:gs>
            </a:gsLst>
            <a:lin ang="13500000" scaled="1"/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Elevation references</a:t>
            </a:r>
          </a:p>
        </p:txBody>
      </p:sp>
      <p:sp>
        <p:nvSpPr>
          <p:cNvPr id="4" name="Freeform 3"/>
          <p:cNvSpPr/>
          <p:nvPr/>
        </p:nvSpPr>
        <p:spPr>
          <a:xfrm>
            <a:off x="2184696" y="4340650"/>
            <a:ext cx="9134272" cy="2461098"/>
          </a:xfrm>
          <a:custGeom>
            <a:avLst/>
            <a:gdLst>
              <a:gd name="connsiteX0" fmla="*/ 0 w 9134272"/>
              <a:gd name="connsiteY0" fmla="*/ 0 h 2461098"/>
              <a:gd name="connsiteX1" fmla="*/ 3336587 w 9134272"/>
              <a:gd name="connsiteY1" fmla="*/ 291830 h 2461098"/>
              <a:gd name="connsiteX2" fmla="*/ 6692629 w 9134272"/>
              <a:gd name="connsiteY2" fmla="*/ 1264595 h 2461098"/>
              <a:gd name="connsiteX3" fmla="*/ 8861898 w 9134272"/>
              <a:gd name="connsiteY3" fmla="*/ 2324910 h 2461098"/>
              <a:gd name="connsiteX4" fmla="*/ 9134272 w 9134272"/>
              <a:gd name="connsiteY4" fmla="*/ 2461098 h 2461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4272" h="2461098">
                <a:moveTo>
                  <a:pt x="0" y="0"/>
                </a:moveTo>
                <a:cubicBezTo>
                  <a:pt x="1110574" y="40532"/>
                  <a:pt x="2221149" y="81064"/>
                  <a:pt x="3336587" y="291830"/>
                </a:cubicBezTo>
                <a:cubicBezTo>
                  <a:pt x="4452025" y="502596"/>
                  <a:pt x="5771744" y="925748"/>
                  <a:pt x="6692629" y="1264595"/>
                </a:cubicBezTo>
                <a:cubicBezTo>
                  <a:pt x="7613514" y="1603442"/>
                  <a:pt x="8861898" y="2324910"/>
                  <a:pt x="8861898" y="2324910"/>
                </a:cubicBezTo>
                <a:lnTo>
                  <a:pt x="9134272" y="2461098"/>
                </a:lnTo>
              </a:path>
            </a:pathLst>
          </a:cu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2213879" y="3795901"/>
            <a:ext cx="9163455" cy="2675106"/>
          </a:xfrm>
          <a:custGeom>
            <a:avLst/>
            <a:gdLst>
              <a:gd name="connsiteX0" fmla="*/ 0 w 9163455"/>
              <a:gd name="connsiteY0" fmla="*/ 0 h 2675106"/>
              <a:gd name="connsiteX1" fmla="*/ 1906621 w 9163455"/>
              <a:gd name="connsiteY1" fmla="*/ 214008 h 2675106"/>
              <a:gd name="connsiteX2" fmla="*/ 3686783 w 9163455"/>
              <a:gd name="connsiteY2" fmla="*/ 175098 h 2675106"/>
              <a:gd name="connsiteX3" fmla="*/ 5992238 w 9163455"/>
              <a:gd name="connsiteY3" fmla="*/ 1021404 h 2675106"/>
              <a:gd name="connsiteX4" fmla="*/ 7393021 w 9163455"/>
              <a:gd name="connsiteY4" fmla="*/ 1342417 h 2675106"/>
              <a:gd name="connsiteX5" fmla="*/ 9163455 w 9163455"/>
              <a:gd name="connsiteY5" fmla="*/ 2675106 h 2675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63455" h="2675106">
                <a:moveTo>
                  <a:pt x="0" y="0"/>
                </a:moveTo>
                <a:cubicBezTo>
                  <a:pt x="646078" y="92412"/>
                  <a:pt x="1292157" y="184825"/>
                  <a:pt x="1906621" y="214008"/>
                </a:cubicBezTo>
                <a:cubicBezTo>
                  <a:pt x="2521085" y="243191"/>
                  <a:pt x="3005847" y="40532"/>
                  <a:pt x="3686783" y="175098"/>
                </a:cubicBezTo>
                <a:cubicBezTo>
                  <a:pt x="4367719" y="309664"/>
                  <a:pt x="5374532" y="826851"/>
                  <a:pt x="5992238" y="1021404"/>
                </a:cubicBezTo>
                <a:cubicBezTo>
                  <a:pt x="6609944" y="1215957"/>
                  <a:pt x="6864485" y="1066800"/>
                  <a:pt x="7393021" y="1342417"/>
                </a:cubicBezTo>
                <a:cubicBezTo>
                  <a:pt x="7921557" y="1618034"/>
                  <a:pt x="8542506" y="2146570"/>
                  <a:pt x="9163455" y="2675106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-780000" flipV="1">
            <a:off x="2150480" y="3284681"/>
            <a:ext cx="145915" cy="5836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-780000" flipV="1">
            <a:off x="2401870" y="3281441"/>
            <a:ext cx="145915" cy="5836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-780000" flipV="1">
            <a:off x="2608288" y="3272818"/>
            <a:ext cx="145915" cy="5836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-780000" flipV="1">
            <a:off x="2801429" y="3270034"/>
            <a:ext cx="145915" cy="5836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-780000" flipV="1">
            <a:off x="2948450" y="3298722"/>
            <a:ext cx="145915" cy="5836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-780000" flipV="1">
            <a:off x="3095471" y="3381197"/>
            <a:ext cx="145915" cy="5836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-780000" flipV="1">
            <a:off x="3258629" y="3409885"/>
            <a:ext cx="145915" cy="5836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-780000" flipV="1">
            <a:off x="3427165" y="3422435"/>
            <a:ext cx="145915" cy="5836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-780000" flipV="1">
            <a:off x="3633355" y="3402713"/>
            <a:ext cx="145915" cy="5836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-780000" flipV="1">
            <a:off x="3834164" y="3399128"/>
            <a:ext cx="145915" cy="5836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-780000" flipV="1">
            <a:off x="4040352" y="3400921"/>
            <a:ext cx="145915" cy="58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-780000" flipV="1">
            <a:off x="4235783" y="3402714"/>
            <a:ext cx="145915" cy="5836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-780000" flipV="1">
            <a:off x="4393561" y="3458294"/>
            <a:ext cx="145915" cy="5836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-780000" flipV="1">
            <a:off x="4529826" y="3540770"/>
            <a:ext cx="145915" cy="5836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-780000" flipV="1">
            <a:off x="4769655" y="3540769"/>
            <a:ext cx="145915" cy="5836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-780000" flipV="1">
            <a:off x="4936822" y="3547989"/>
            <a:ext cx="145915" cy="5836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-780000" flipV="1">
            <a:off x="5144579" y="3461174"/>
            <a:ext cx="145915" cy="5836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-780000" flipV="1">
            <a:off x="5322115" y="3408896"/>
            <a:ext cx="145915" cy="5836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-780000" flipV="1">
            <a:off x="5479891" y="3411298"/>
            <a:ext cx="145915" cy="5836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-780000" flipV="1">
            <a:off x="5627104" y="3422436"/>
            <a:ext cx="145915" cy="5836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-780000" flipV="1">
            <a:off x="5763368" y="3456500"/>
            <a:ext cx="145915" cy="5836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 rot="-780000" flipV="1">
            <a:off x="5815917" y="3574707"/>
            <a:ext cx="145915" cy="5836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-780000" flipV="1">
            <a:off x="5944456" y="3659102"/>
            <a:ext cx="145915" cy="5836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-780000" flipV="1">
            <a:off x="6107612" y="3666274"/>
            <a:ext cx="145915" cy="5836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-780000" flipV="1">
            <a:off x="6281528" y="3673446"/>
            <a:ext cx="145915" cy="5836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-780000" flipV="1">
            <a:off x="6476959" y="3675239"/>
            <a:ext cx="145915" cy="5836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-780000" flipV="1">
            <a:off x="6645495" y="3693168"/>
            <a:ext cx="145915" cy="5836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-780000" flipV="1">
            <a:off x="6787138" y="3781022"/>
            <a:ext cx="145915" cy="5836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-780000" flipV="1">
            <a:off x="6891128" y="3906529"/>
            <a:ext cx="145915" cy="5836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-780000" flipV="1">
            <a:off x="7032770" y="3999760"/>
            <a:ext cx="145915" cy="5836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-780000" flipV="1">
            <a:off x="7290805" y="4023821"/>
            <a:ext cx="145915" cy="5836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-780000" flipV="1">
            <a:off x="7484561" y="4039100"/>
            <a:ext cx="145915" cy="5836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-780000" flipV="1">
            <a:off x="7665385" y="4079322"/>
            <a:ext cx="145915" cy="58366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-780000" flipV="1">
            <a:off x="7787599" y="4139441"/>
            <a:ext cx="145915" cy="58366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-780000" flipV="1">
            <a:off x="7983029" y="4186226"/>
            <a:ext cx="145915" cy="58366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-780000" flipV="1">
            <a:off x="8162323" y="4225671"/>
            <a:ext cx="145915" cy="58366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-780000" flipV="1">
            <a:off x="8357754" y="4265116"/>
            <a:ext cx="145915" cy="58366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-780000" flipV="1">
            <a:off x="8537047" y="4347591"/>
            <a:ext cx="145915" cy="58366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-780000" flipV="1">
            <a:off x="8727100" y="4376278"/>
            <a:ext cx="145915" cy="58366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-780000" flipV="1">
            <a:off x="8944046" y="4388828"/>
            <a:ext cx="145915" cy="58366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-780000" flipV="1">
            <a:off x="9139477" y="4460545"/>
            <a:ext cx="145915" cy="58366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-780000" flipV="1">
            <a:off x="9345664" y="4543021"/>
            <a:ext cx="145915" cy="58366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-780000" flipV="1">
            <a:off x="9535715" y="4641633"/>
            <a:ext cx="145915" cy="58366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-780000" flipV="1">
            <a:off x="9709631" y="4718729"/>
            <a:ext cx="145915" cy="58366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-780000" flipV="1">
            <a:off x="9851275" y="4828099"/>
            <a:ext cx="145915" cy="58366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-780000" flipV="1">
            <a:off x="10019812" y="4958984"/>
            <a:ext cx="145915" cy="5836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-780000" flipV="1">
            <a:off x="10220622" y="5073732"/>
            <a:ext cx="145915" cy="58366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-780000" flipV="1">
            <a:off x="10405293" y="5140071"/>
            <a:ext cx="145915" cy="58366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-780000" flipV="1">
            <a:off x="10568451" y="5233304"/>
            <a:ext cx="145915" cy="58366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-780000" flipV="1">
            <a:off x="10726230" y="5348051"/>
            <a:ext cx="145915" cy="58366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-780000" flipV="1">
            <a:off x="10878630" y="5462800"/>
            <a:ext cx="145915" cy="58366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-780000" flipV="1">
            <a:off x="10998758" y="5593685"/>
            <a:ext cx="145915" cy="58366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-780000" flipV="1">
            <a:off x="11129642" y="5724570"/>
            <a:ext cx="145915" cy="58366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-780000" flipV="1">
            <a:off x="11271285" y="5833938"/>
            <a:ext cx="145915" cy="58366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-780000" flipV="1">
            <a:off x="11407548" y="5921792"/>
            <a:ext cx="145915" cy="58366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18017" y="2746901"/>
            <a:ext cx="1583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Terrain Surface</a:t>
            </a:r>
          </a:p>
          <a:p>
            <a:r>
              <a:rPr lang="en-US" dirty="0"/>
              <a:t>(Bare earth)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475626" y="366501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Geoid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6625" y="4168085"/>
            <a:ext cx="96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Ellipsoid</a:t>
            </a:r>
          </a:p>
        </p:txBody>
      </p:sp>
      <p:cxnSp>
        <p:nvCxnSpPr>
          <p:cNvPr id="72" name="Straight Arrow Connector 71"/>
          <p:cNvCxnSpPr>
            <a:cxnSpLocks/>
          </p:cNvCxnSpPr>
          <p:nvPr/>
        </p:nvCxnSpPr>
        <p:spPr>
          <a:xfrm flipH="1">
            <a:off x="8352033" y="4272556"/>
            <a:ext cx="223735" cy="593387"/>
          </a:xfrm>
          <a:prstGeom prst="straightConnector1">
            <a:avLst/>
          </a:prstGeom>
          <a:ln w="31750">
            <a:solidFill>
              <a:schemeClr val="tx2">
                <a:lumMod val="75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6873428" y="4009909"/>
            <a:ext cx="330741" cy="924128"/>
          </a:xfrm>
          <a:prstGeom prst="straightConnector1">
            <a:avLst/>
          </a:prstGeom>
          <a:ln w="31750">
            <a:solidFill>
              <a:schemeClr val="tx2">
                <a:lumMod val="75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 rot="1052749">
            <a:off x="6978134" y="4769272"/>
            <a:ext cx="162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Ellipsoidal height</a:t>
            </a:r>
          </a:p>
        </p:txBody>
      </p:sp>
      <p:sp>
        <p:nvSpPr>
          <p:cNvPr id="78" name="TextBox 77"/>
          <p:cNvSpPr txBox="1"/>
          <p:nvPr/>
        </p:nvSpPr>
        <p:spPr>
          <a:xfrm rot="987430">
            <a:off x="8394200" y="4689467"/>
            <a:ext cx="1779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Orthometric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height</a:t>
            </a:r>
          </a:p>
        </p:txBody>
      </p:sp>
      <p:grpSp>
        <p:nvGrpSpPr>
          <p:cNvPr id="76" name="Group 25"/>
          <p:cNvGrpSpPr>
            <a:grpSpLocks noChangeAspect="1"/>
          </p:cNvGrpSpPr>
          <p:nvPr/>
        </p:nvGrpSpPr>
        <p:grpSpPr bwMode="auto">
          <a:xfrm>
            <a:off x="7528542" y="2738959"/>
            <a:ext cx="808659" cy="423414"/>
            <a:chOff x="4310" y="312"/>
            <a:chExt cx="678" cy="355"/>
          </a:xfrm>
        </p:grpSpPr>
        <p:sp useBgFill="1">
          <p:nvSpPr>
            <p:cNvPr id="79" name="Freeform 27"/>
            <p:cNvSpPr>
              <a:spLocks/>
            </p:cNvSpPr>
            <p:nvPr/>
          </p:nvSpPr>
          <p:spPr bwMode="auto">
            <a:xfrm>
              <a:off x="4310" y="312"/>
              <a:ext cx="678" cy="355"/>
            </a:xfrm>
            <a:custGeom>
              <a:avLst/>
              <a:gdLst>
                <a:gd name="T0" fmla="*/ 600 w 3390"/>
                <a:gd name="T1" fmla="*/ 36 h 1775"/>
                <a:gd name="T2" fmla="*/ 655 w 3390"/>
                <a:gd name="T3" fmla="*/ 118 h 1775"/>
                <a:gd name="T4" fmla="*/ 729 w 3390"/>
                <a:gd name="T5" fmla="*/ 256 h 1775"/>
                <a:gd name="T6" fmla="*/ 825 w 3390"/>
                <a:gd name="T7" fmla="*/ 435 h 1775"/>
                <a:gd name="T8" fmla="*/ 901 w 3390"/>
                <a:gd name="T9" fmla="*/ 578 h 1775"/>
                <a:gd name="T10" fmla="*/ 948 w 3390"/>
                <a:gd name="T11" fmla="*/ 625 h 1775"/>
                <a:gd name="T12" fmla="*/ 1060 w 3390"/>
                <a:gd name="T13" fmla="*/ 636 h 1775"/>
                <a:gd name="T14" fmla="*/ 1328 w 3390"/>
                <a:gd name="T15" fmla="*/ 636 h 1775"/>
                <a:gd name="T16" fmla="*/ 1687 w 3390"/>
                <a:gd name="T17" fmla="*/ 636 h 1775"/>
                <a:gd name="T18" fmla="*/ 2055 w 3390"/>
                <a:gd name="T19" fmla="*/ 636 h 1775"/>
                <a:gd name="T20" fmla="*/ 2352 w 3390"/>
                <a:gd name="T21" fmla="*/ 636 h 1775"/>
                <a:gd name="T22" fmla="*/ 2522 w 3390"/>
                <a:gd name="T23" fmla="*/ 639 h 1775"/>
                <a:gd name="T24" fmla="*/ 2712 w 3390"/>
                <a:gd name="T25" fmla="*/ 739 h 1775"/>
                <a:gd name="T26" fmla="*/ 2804 w 3390"/>
                <a:gd name="T27" fmla="*/ 829 h 1775"/>
                <a:gd name="T28" fmla="*/ 2876 w 3390"/>
                <a:gd name="T29" fmla="*/ 907 h 1775"/>
                <a:gd name="T30" fmla="*/ 2901 w 3390"/>
                <a:gd name="T31" fmla="*/ 934 h 1775"/>
                <a:gd name="T32" fmla="*/ 3105 w 3390"/>
                <a:gd name="T33" fmla="*/ 1008 h 1775"/>
                <a:gd name="T34" fmla="*/ 3309 w 3390"/>
                <a:gd name="T35" fmla="*/ 1118 h 1775"/>
                <a:gd name="T36" fmla="*/ 3389 w 3390"/>
                <a:gd name="T37" fmla="*/ 1240 h 1775"/>
                <a:gd name="T38" fmla="*/ 3356 w 3390"/>
                <a:gd name="T39" fmla="*/ 1343 h 1775"/>
                <a:gd name="T40" fmla="*/ 3194 w 3390"/>
                <a:gd name="T41" fmla="*/ 1444 h 1775"/>
                <a:gd name="T42" fmla="*/ 2982 w 3390"/>
                <a:gd name="T43" fmla="*/ 1505 h 1775"/>
                <a:gd name="T44" fmla="*/ 2839 w 3390"/>
                <a:gd name="T45" fmla="*/ 1525 h 1775"/>
                <a:gd name="T46" fmla="*/ 2701 w 3390"/>
                <a:gd name="T47" fmla="*/ 1525 h 1775"/>
                <a:gd name="T48" fmla="*/ 2430 w 3390"/>
                <a:gd name="T49" fmla="*/ 1525 h 1775"/>
                <a:gd name="T50" fmla="*/ 2105 w 3390"/>
                <a:gd name="T51" fmla="*/ 1525 h 1775"/>
                <a:gd name="T52" fmla="*/ 1803 w 3390"/>
                <a:gd name="T53" fmla="*/ 1526 h 1775"/>
                <a:gd name="T54" fmla="*/ 1603 w 3390"/>
                <a:gd name="T55" fmla="*/ 1526 h 1775"/>
                <a:gd name="T56" fmla="*/ 1499 w 3390"/>
                <a:gd name="T57" fmla="*/ 1518 h 1775"/>
                <a:gd name="T58" fmla="*/ 1279 w 3390"/>
                <a:gd name="T59" fmla="*/ 1603 h 1775"/>
                <a:gd name="T60" fmla="*/ 1120 w 3390"/>
                <a:gd name="T61" fmla="*/ 1690 h 1775"/>
                <a:gd name="T62" fmla="*/ 1051 w 3390"/>
                <a:gd name="T63" fmla="*/ 1728 h 1775"/>
                <a:gd name="T64" fmla="*/ 926 w 3390"/>
                <a:gd name="T65" fmla="*/ 1769 h 1775"/>
                <a:gd name="T66" fmla="*/ 745 w 3390"/>
                <a:gd name="T67" fmla="*/ 1766 h 1775"/>
                <a:gd name="T68" fmla="*/ 630 w 3390"/>
                <a:gd name="T69" fmla="*/ 1749 h 1775"/>
                <a:gd name="T70" fmla="*/ 543 w 3390"/>
                <a:gd name="T71" fmla="*/ 1695 h 1775"/>
                <a:gd name="T72" fmla="*/ 530 w 3390"/>
                <a:gd name="T73" fmla="*/ 1577 h 1775"/>
                <a:gd name="T74" fmla="*/ 548 w 3390"/>
                <a:gd name="T75" fmla="*/ 1546 h 1775"/>
                <a:gd name="T76" fmla="*/ 580 w 3390"/>
                <a:gd name="T77" fmla="*/ 1506 h 1775"/>
                <a:gd name="T78" fmla="*/ 669 w 3390"/>
                <a:gd name="T79" fmla="*/ 1405 h 1775"/>
                <a:gd name="T80" fmla="*/ 748 w 3390"/>
                <a:gd name="T81" fmla="*/ 1294 h 1775"/>
                <a:gd name="T82" fmla="*/ 594 w 3390"/>
                <a:gd name="T83" fmla="*/ 1207 h 1775"/>
                <a:gd name="T84" fmla="*/ 440 w 3390"/>
                <a:gd name="T85" fmla="*/ 1117 h 1775"/>
                <a:gd name="T86" fmla="*/ 358 w 3390"/>
                <a:gd name="T87" fmla="*/ 1054 h 1775"/>
                <a:gd name="T88" fmla="*/ 295 w 3390"/>
                <a:gd name="T89" fmla="*/ 1081 h 1775"/>
                <a:gd name="T90" fmla="*/ 242 w 3390"/>
                <a:gd name="T91" fmla="*/ 1092 h 1775"/>
                <a:gd name="T92" fmla="*/ 139 w 3390"/>
                <a:gd name="T93" fmla="*/ 1100 h 1775"/>
                <a:gd name="T94" fmla="*/ 51 w 3390"/>
                <a:gd name="T95" fmla="*/ 1076 h 1775"/>
                <a:gd name="T96" fmla="*/ 0 w 3390"/>
                <a:gd name="T97" fmla="*/ 973 h 1775"/>
                <a:gd name="T98" fmla="*/ 179 w 3390"/>
                <a:gd name="T99" fmla="*/ 787 h 1775"/>
                <a:gd name="T100" fmla="*/ 183 w 3390"/>
                <a:gd name="T101" fmla="*/ 719 h 1775"/>
                <a:gd name="T102" fmla="*/ 233 w 3390"/>
                <a:gd name="T103" fmla="*/ 34 h 1775"/>
                <a:gd name="T104" fmla="*/ 498 w 3390"/>
                <a:gd name="T105" fmla="*/ 0 h 1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90" h="1775">
                  <a:moveTo>
                    <a:pt x="498" y="0"/>
                  </a:moveTo>
                  <a:lnTo>
                    <a:pt x="528" y="2"/>
                  </a:lnTo>
                  <a:lnTo>
                    <a:pt x="555" y="11"/>
                  </a:lnTo>
                  <a:lnTo>
                    <a:pt x="579" y="22"/>
                  </a:lnTo>
                  <a:lnTo>
                    <a:pt x="600" y="36"/>
                  </a:lnTo>
                  <a:lnTo>
                    <a:pt x="617" y="53"/>
                  </a:lnTo>
                  <a:lnTo>
                    <a:pt x="631" y="71"/>
                  </a:lnTo>
                  <a:lnTo>
                    <a:pt x="642" y="92"/>
                  </a:lnTo>
                  <a:lnTo>
                    <a:pt x="647" y="103"/>
                  </a:lnTo>
                  <a:lnTo>
                    <a:pt x="655" y="118"/>
                  </a:lnTo>
                  <a:lnTo>
                    <a:pt x="666" y="139"/>
                  </a:lnTo>
                  <a:lnTo>
                    <a:pt x="679" y="163"/>
                  </a:lnTo>
                  <a:lnTo>
                    <a:pt x="695" y="192"/>
                  </a:lnTo>
                  <a:lnTo>
                    <a:pt x="712" y="224"/>
                  </a:lnTo>
                  <a:lnTo>
                    <a:pt x="729" y="256"/>
                  </a:lnTo>
                  <a:lnTo>
                    <a:pt x="748" y="291"/>
                  </a:lnTo>
                  <a:lnTo>
                    <a:pt x="767" y="328"/>
                  </a:lnTo>
                  <a:lnTo>
                    <a:pt x="786" y="364"/>
                  </a:lnTo>
                  <a:lnTo>
                    <a:pt x="805" y="400"/>
                  </a:lnTo>
                  <a:lnTo>
                    <a:pt x="825" y="435"/>
                  </a:lnTo>
                  <a:lnTo>
                    <a:pt x="843" y="469"/>
                  </a:lnTo>
                  <a:lnTo>
                    <a:pt x="860" y="500"/>
                  </a:lnTo>
                  <a:lnTo>
                    <a:pt x="875" y="529"/>
                  </a:lnTo>
                  <a:lnTo>
                    <a:pt x="889" y="556"/>
                  </a:lnTo>
                  <a:lnTo>
                    <a:pt x="901" y="578"/>
                  </a:lnTo>
                  <a:lnTo>
                    <a:pt x="909" y="595"/>
                  </a:lnTo>
                  <a:lnTo>
                    <a:pt x="916" y="607"/>
                  </a:lnTo>
                  <a:lnTo>
                    <a:pt x="923" y="613"/>
                  </a:lnTo>
                  <a:lnTo>
                    <a:pt x="933" y="619"/>
                  </a:lnTo>
                  <a:lnTo>
                    <a:pt x="948" y="625"/>
                  </a:lnTo>
                  <a:lnTo>
                    <a:pt x="964" y="631"/>
                  </a:lnTo>
                  <a:lnTo>
                    <a:pt x="979" y="636"/>
                  </a:lnTo>
                  <a:lnTo>
                    <a:pt x="999" y="636"/>
                  </a:lnTo>
                  <a:lnTo>
                    <a:pt x="1025" y="636"/>
                  </a:lnTo>
                  <a:lnTo>
                    <a:pt x="1060" y="636"/>
                  </a:lnTo>
                  <a:lnTo>
                    <a:pt x="1103" y="636"/>
                  </a:lnTo>
                  <a:lnTo>
                    <a:pt x="1151" y="636"/>
                  </a:lnTo>
                  <a:lnTo>
                    <a:pt x="1204" y="636"/>
                  </a:lnTo>
                  <a:lnTo>
                    <a:pt x="1263" y="636"/>
                  </a:lnTo>
                  <a:lnTo>
                    <a:pt x="1328" y="636"/>
                  </a:lnTo>
                  <a:lnTo>
                    <a:pt x="1394" y="636"/>
                  </a:lnTo>
                  <a:lnTo>
                    <a:pt x="1464" y="636"/>
                  </a:lnTo>
                  <a:lnTo>
                    <a:pt x="1537" y="636"/>
                  </a:lnTo>
                  <a:lnTo>
                    <a:pt x="1612" y="636"/>
                  </a:lnTo>
                  <a:lnTo>
                    <a:pt x="1687" y="636"/>
                  </a:lnTo>
                  <a:lnTo>
                    <a:pt x="1763" y="636"/>
                  </a:lnTo>
                  <a:lnTo>
                    <a:pt x="1838" y="636"/>
                  </a:lnTo>
                  <a:lnTo>
                    <a:pt x="1913" y="636"/>
                  </a:lnTo>
                  <a:lnTo>
                    <a:pt x="1985" y="636"/>
                  </a:lnTo>
                  <a:lnTo>
                    <a:pt x="2055" y="636"/>
                  </a:lnTo>
                  <a:lnTo>
                    <a:pt x="2123" y="636"/>
                  </a:lnTo>
                  <a:lnTo>
                    <a:pt x="2187" y="636"/>
                  </a:lnTo>
                  <a:lnTo>
                    <a:pt x="2248" y="636"/>
                  </a:lnTo>
                  <a:lnTo>
                    <a:pt x="2302" y="636"/>
                  </a:lnTo>
                  <a:lnTo>
                    <a:pt x="2352" y="636"/>
                  </a:lnTo>
                  <a:lnTo>
                    <a:pt x="2395" y="636"/>
                  </a:lnTo>
                  <a:lnTo>
                    <a:pt x="2430" y="636"/>
                  </a:lnTo>
                  <a:lnTo>
                    <a:pt x="2459" y="636"/>
                  </a:lnTo>
                  <a:lnTo>
                    <a:pt x="2480" y="636"/>
                  </a:lnTo>
                  <a:lnTo>
                    <a:pt x="2522" y="639"/>
                  </a:lnTo>
                  <a:lnTo>
                    <a:pt x="2566" y="650"/>
                  </a:lnTo>
                  <a:lnTo>
                    <a:pt x="2609" y="670"/>
                  </a:lnTo>
                  <a:lnTo>
                    <a:pt x="2654" y="695"/>
                  </a:lnTo>
                  <a:lnTo>
                    <a:pt x="2700" y="729"/>
                  </a:lnTo>
                  <a:lnTo>
                    <a:pt x="2712" y="739"/>
                  </a:lnTo>
                  <a:lnTo>
                    <a:pt x="2728" y="753"/>
                  </a:lnTo>
                  <a:lnTo>
                    <a:pt x="2745" y="770"/>
                  </a:lnTo>
                  <a:lnTo>
                    <a:pt x="2764" y="788"/>
                  </a:lnTo>
                  <a:lnTo>
                    <a:pt x="2783" y="809"/>
                  </a:lnTo>
                  <a:lnTo>
                    <a:pt x="2804" y="829"/>
                  </a:lnTo>
                  <a:lnTo>
                    <a:pt x="2823" y="849"/>
                  </a:lnTo>
                  <a:lnTo>
                    <a:pt x="2840" y="868"/>
                  </a:lnTo>
                  <a:lnTo>
                    <a:pt x="2856" y="885"/>
                  </a:lnTo>
                  <a:lnTo>
                    <a:pt x="2868" y="898"/>
                  </a:lnTo>
                  <a:lnTo>
                    <a:pt x="2876" y="907"/>
                  </a:lnTo>
                  <a:lnTo>
                    <a:pt x="2879" y="909"/>
                  </a:lnTo>
                  <a:lnTo>
                    <a:pt x="2884" y="915"/>
                  </a:lnTo>
                  <a:lnTo>
                    <a:pt x="2890" y="921"/>
                  </a:lnTo>
                  <a:lnTo>
                    <a:pt x="2896" y="928"/>
                  </a:lnTo>
                  <a:lnTo>
                    <a:pt x="2901" y="934"/>
                  </a:lnTo>
                  <a:lnTo>
                    <a:pt x="2934" y="944"/>
                  </a:lnTo>
                  <a:lnTo>
                    <a:pt x="2973" y="956"/>
                  </a:lnTo>
                  <a:lnTo>
                    <a:pt x="3014" y="972"/>
                  </a:lnTo>
                  <a:lnTo>
                    <a:pt x="3059" y="989"/>
                  </a:lnTo>
                  <a:lnTo>
                    <a:pt x="3105" y="1008"/>
                  </a:lnTo>
                  <a:lnTo>
                    <a:pt x="3150" y="1028"/>
                  </a:lnTo>
                  <a:lnTo>
                    <a:pt x="3194" y="1049"/>
                  </a:lnTo>
                  <a:lnTo>
                    <a:pt x="3237" y="1072"/>
                  </a:lnTo>
                  <a:lnTo>
                    <a:pt x="3275" y="1095"/>
                  </a:lnTo>
                  <a:lnTo>
                    <a:pt x="3309" y="1118"/>
                  </a:lnTo>
                  <a:lnTo>
                    <a:pt x="3337" y="1141"/>
                  </a:lnTo>
                  <a:lnTo>
                    <a:pt x="3358" y="1164"/>
                  </a:lnTo>
                  <a:lnTo>
                    <a:pt x="3375" y="1191"/>
                  </a:lnTo>
                  <a:lnTo>
                    <a:pt x="3384" y="1216"/>
                  </a:lnTo>
                  <a:lnTo>
                    <a:pt x="3389" y="1240"/>
                  </a:lnTo>
                  <a:lnTo>
                    <a:pt x="3390" y="1262"/>
                  </a:lnTo>
                  <a:lnTo>
                    <a:pt x="3389" y="1280"/>
                  </a:lnTo>
                  <a:lnTo>
                    <a:pt x="3385" y="1295"/>
                  </a:lnTo>
                  <a:lnTo>
                    <a:pt x="3375" y="1320"/>
                  </a:lnTo>
                  <a:lnTo>
                    <a:pt x="3356" y="1343"/>
                  </a:lnTo>
                  <a:lnTo>
                    <a:pt x="3332" y="1366"/>
                  </a:lnTo>
                  <a:lnTo>
                    <a:pt x="3303" y="1387"/>
                  </a:lnTo>
                  <a:lnTo>
                    <a:pt x="3271" y="1407"/>
                  </a:lnTo>
                  <a:lnTo>
                    <a:pt x="3233" y="1425"/>
                  </a:lnTo>
                  <a:lnTo>
                    <a:pt x="3194" y="1444"/>
                  </a:lnTo>
                  <a:lnTo>
                    <a:pt x="3152" y="1459"/>
                  </a:lnTo>
                  <a:lnTo>
                    <a:pt x="3110" y="1473"/>
                  </a:lnTo>
                  <a:lnTo>
                    <a:pt x="3066" y="1486"/>
                  </a:lnTo>
                  <a:lnTo>
                    <a:pt x="3024" y="1497"/>
                  </a:lnTo>
                  <a:lnTo>
                    <a:pt x="2982" y="1505"/>
                  </a:lnTo>
                  <a:lnTo>
                    <a:pt x="2943" y="1514"/>
                  </a:lnTo>
                  <a:lnTo>
                    <a:pt x="2905" y="1518"/>
                  </a:lnTo>
                  <a:lnTo>
                    <a:pt x="2873" y="1523"/>
                  </a:lnTo>
                  <a:lnTo>
                    <a:pt x="2844" y="1525"/>
                  </a:lnTo>
                  <a:lnTo>
                    <a:pt x="2839" y="1525"/>
                  </a:lnTo>
                  <a:lnTo>
                    <a:pt x="2826" y="1525"/>
                  </a:lnTo>
                  <a:lnTo>
                    <a:pt x="2805" y="1525"/>
                  </a:lnTo>
                  <a:lnTo>
                    <a:pt x="2777" y="1525"/>
                  </a:lnTo>
                  <a:lnTo>
                    <a:pt x="2742" y="1525"/>
                  </a:lnTo>
                  <a:lnTo>
                    <a:pt x="2701" y="1525"/>
                  </a:lnTo>
                  <a:lnTo>
                    <a:pt x="2655" y="1525"/>
                  </a:lnTo>
                  <a:lnTo>
                    <a:pt x="2604" y="1525"/>
                  </a:lnTo>
                  <a:lnTo>
                    <a:pt x="2550" y="1525"/>
                  </a:lnTo>
                  <a:lnTo>
                    <a:pt x="2492" y="1525"/>
                  </a:lnTo>
                  <a:lnTo>
                    <a:pt x="2430" y="1525"/>
                  </a:lnTo>
                  <a:lnTo>
                    <a:pt x="2367" y="1525"/>
                  </a:lnTo>
                  <a:lnTo>
                    <a:pt x="2302" y="1525"/>
                  </a:lnTo>
                  <a:lnTo>
                    <a:pt x="2237" y="1525"/>
                  </a:lnTo>
                  <a:lnTo>
                    <a:pt x="2170" y="1525"/>
                  </a:lnTo>
                  <a:lnTo>
                    <a:pt x="2105" y="1525"/>
                  </a:lnTo>
                  <a:lnTo>
                    <a:pt x="2040" y="1525"/>
                  </a:lnTo>
                  <a:lnTo>
                    <a:pt x="1977" y="1526"/>
                  </a:lnTo>
                  <a:lnTo>
                    <a:pt x="1915" y="1526"/>
                  </a:lnTo>
                  <a:lnTo>
                    <a:pt x="1857" y="1526"/>
                  </a:lnTo>
                  <a:lnTo>
                    <a:pt x="1803" y="1526"/>
                  </a:lnTo>
                  <a:lnTo>
                    <a:pt x="1752" y="1526"/>
                  </a:lnTo>
                  <a:lnTo>
                    <a:pt x="1706" y="1526"/>
                  </a:lnTo>
                  <a:lnTo>
                    <a:pt x="1665" y="1526"/>
                  </a:lnTo>
                  <a:lnTo>
                    <a:pt x="1631" y="1526"/>
                  </a:lnTo>
                  <a:lnTo>
                    <a:pt x="1603" y="1526"/>
                  </a:lnTo>
                  <a:lnTo>
                    <a:pt x="1581" y="1526"/>
                  </a:lnTo>
                  <a:lnTo>
                    <a:pt x="1569" y="1526"/>
                  </a:lnTo>
                  <a:lnTo>
                    <a:pt x="1565" y="1526"/>
                  </a:lnTo>
                  <a:lnTo>
                    <a:pt x="1552" y="1525"/>
                  </a:lnTo>
                  <a:lnTo>
                    <a:pt x="1499" y="1518"/>
                  </a:lnTo>
                  <a:lnTo>
                    <a:pt x="1446" y="1511"/>
                  </a:lnTo>
                  <a:lnTo>
                    <a:pt x="1403" y="1534"/>
                  </a:lnTo>
                  <a:lnTo>
                    <a:pt x="1360" y="1558"/>
                  </a:lnTo>
                  <a:lnTo>
                    <a:pt x="1319" y="1581"/>
                  </a:lnTo>
                  <a:lnTo>
                    <a:pt x="1279" y="1603"/>
                  </a:lnTo>
                  <a:lnTo>
                    <a:pt x="1242" y="1624"/>
                  </a:lnTo>
                  <a:lnTo>
                    <a:pt x="1207" y="1643"/>
                  </a:lnTo>
                  <a:lnTo>
                    <a:pt x="1174" y="1660"/>
                  </a:lnTo>
                  <a:lnTo>
                    <a:pt x="1145" y="1677"/>
                  </a:lnTo>
                  <a:lnTo>
                    <a:pt x="1120" y="1690"/>
                  </a:lnTo>
                  <a:lnTo>
                    <a:pt x="1098" y="1702"/>
                  </a:lnTo>
                  <a:lnTo>
                    <a:pt x="1081" y="1712"/>
                  </a:lnTo>
                  <a:lnTo>
                    <a:pt x="1069" y="1718"/>
                  </a:lnTo>
                  <a:lnTo>
                    <a:pt x="1062" y="1723"/>
                  </a:lnTo>
                  <a:lnTo>
                    <a:pt x="1051" y="1728"/>
                  </a:lnTo>
                  <a:lnTo>
                    <a:pt x="1035" y="1736"/>
                  </a:lnTo>
                  <a:lnTo>
                    <a:pt x="1014" y="1745"/>
                  </a:lnTo>
                  <a:lnTo>
                    <a:pt x="989" y="1753"/>
                  </a:lnTo>
                  <a:lnTo>
                    <a:pt x="960" y="1761"/>
                  </a:lnTo>
                  <a:lnTo>
                    <a:pt x="926" y="1769"/>
                  </a:lnTo>
                  <a:lnTo>
                    <a:pt x="887" y="1772"/>
                  </a:lnTo>
                  <a:lnTo>
                    <a:pt x="846" y="1775"/>
                  </a:lnTo>
                  <a:lnTo>
                    <a:pt x="845" y="1775"/>
                  </a:lnTo>
                  <a:lnTo>
                    <a:pt x="788" y="1771"/>
                  </a:lnTo>
                  <a:lnTo>
                    <a:pt x="745" y="1766"/>
                  </a:lnTo>
                  <a:lnTo>
                    <a:pt x="709" y="1761"/>
                  </a:lnTo>
                  <a:lnTo>
                    <a:pt x="681" y="1758"/>
                  </a:lnTo>
                  <a:lnTo>
                    <a:pt x="658" y="1754"/>
                  </a:lnTo>
                  <a:lnTo>
                    <a:pt x="642" y="1752"/>
                  </a:lnTo>
                  <a:lnTo>
                    <a:pt x="630" y="1749"/>
                  </a:lnTo>
                  <a:lnTo>
                    <a:pt x="623" y="1748"/>
                  </a:lnTo>
                  <a:lnTo>
                    <a:pt x="598" y="1740"/>
                  </a:lnTo>
                  <a:lnTo>
                    <a:pt x="577" y="1729"/>
                  </a:lnTo>
                  <a:lnTo>
                    <a:pt x="559" y="1713"/>
                  </a:lnTo>
                  <a:lnTo>
                    <a:pt x="543" y="1695"/>
                  </a:lnTo>
                  <a:lnTo>
                    <a:pt x="531" y="1673"/>
                  </a:lnTo>
                  <a:lnTo>
                    <a:pt x="524" y="1649"/>
                  </a:lnTo>
                  <a:lnTo>
                    <a:pt x="521" y="1625"/>
                  </a:lnTo>
                  <a:lnTo>
                    <a:pt x="524" y="1601"/>
                  </a:lnTo>
                  <a:lnTo>
                    <a:pt x="530" y="1577"/>
                  </a:lnTo>
                  <a:lnTo>
                    <a:pt x="542" y="1555"/>
                  </a:lnTo>
                  <a:lnTo>
                    <a:pt x="543" y="1552"/>
                  </a:lnTo>
                  <a:lnTo>
                    <a:pt x="544" y="1551"/>
                  </a:lnTo>
                  <a:lnTo>
                    <a:pt x="545" y="1549"/>
                  </a:lnTo>
                  <a:lnTo>
                    <a:pt x="548" y="1546"/>
                  </a:lnTo>
                  <a:lnTo>
                    <a:pt x="551" y="1541"/>
                  </a:lnTo>
                  <a:lnTo>
                    <a:pt x="556" y="1535"/>
                  </a:lnTo>
                  <a:lnTo>
                    <a:pt x="562" y="1528"/>
                  </a:lnTo>
                  <a:lnTo>
                    <a:pt x="571" y="1518"/>
                  </a:lnTo>
                  <a:lnTo>
                    <a:pt x="580" y="1506"/>
                  </a:lnTo>
                  <a:lnTo>
                    <a:pt x="592" y="1493"/>
                  </a:lnTo>
                  <a:lnTo>
                    <a:pt x="607" y="1475"/>
                  </a:lnTo>
                  <a:lnTo>
                    <a:pt x="625" y="1456"/>
                  </a:lnTo>
                  <a:lnTo>
                    <a:pt x="646" y="1431"/>
                  </a:lnTo>
                  <a:lnTo>
                    <a:pt x="669" y="1405"/>
                  </a:lnTo>
                  <a:lnTo>
                    <a:pt x="696" y="1373"/>
                  </a:lnTo>
                  <a:lnTo>
                    <a:pt x="727" y="1338"/>
                  </a:lnTo>
                  <a:lnTo>
                    <a:pt x="762" y="1298"/>
                  </a:lnTo>
                  <a:lnTo>
                    <a:pt x="756" y="1296"/>
                  </a:lnTo>
                  <a:lnTo>
                    <a:pt x="748" y="1294"/>
                  </a:lnTo>
                  <a:lnTo>
                    <a:pt x="724" y="1280"/>
                  </a:lnTo>
                  <a:lnTo>
                    <a:pt x="695" y="1265"/>
                  </a:lnTo>
                  <a:lnTo>
                    <a:pt x="663" y="1246"/>
                  </a:lnTo>
                  <a:lnTo>
                    <a:pt x="629" y="1227"/>
                  </a:lnTo>
                  <a:lnTo>
                    <a:pt x="594" y="1207"/>
                  </a:lnTo>
                  <a:lnTo>
                    <a:pt x="559" y="1186"/>
                  </a:lnTo>
                  <a:lnTo>
                    <a:pt x="524" y="1165"/>
                  </a:lnTo>
                  <a:lnTo>
                    <a:pt x="493" y="1148"/>
                  </a:lnTo>
                  <a:lnTo>
                    <a:pt x="465" y="1132"/>
                  </a:lnTo>
                  <a:lnTo>
                    <a:pt x="440" y="1117"/>
                  </a:lnTo>
                  <a:lnTo>
                    <a:pt x="418" y="1105"/>
                  </a:lnTo>
                  <a:lnTo>
                    <a:pt x="401" y="1095"/>
                  </a:lnTo>
                  <a:lnTo>
                    <a:pt x="384" y="1084"/>
                  </a:lnTo>
                  <a:lnTo>
                    <a:pt x="370" y="1070"/>
                  </a:lnTo>
                  <a:lnTo>
                    <a:pt x="358" y="1054"/>
                  </a:lnTo>
                  <a:lnTo>
                    <a:pt x="337" y="1063"/>
                  </a:lnTo>
                  <a:lnTo>
                    <a:pt x="319" y="1070"/>
                  </a:lnTo>
                  <a:lnTo>
                    <a:pt x="306" y="1076"/>
                  </a:lnTo>
                  <a:lnTo>
                    <a:pt x="297" y="1080"/>
                  </a:lnTo>
                  <a:lnTo>
                    <a:pt x="295" y="1081"/>
                  </a:lnTo>
                  <a:lnTo>
                    <a:pt x="287" y="1083"/>
                  </a:lnTo>
                  <a:lnTo>
                    <a:pt x="278" y="1086"/>
                  </a:lnTo>
                  <a:lnTo>
                    <a:pt x="271" y="1087"/>
                  </a:lnTo>
                  <a:lnTo>
                    <a:pt x="259" y="1089"/>
                  </a:lnTo>
                  <a:lnTo>
                    <a:pt x="242" y="1092"/>
                  </a:lnTo>
                  <a:lnTo>
                    <a:pt x="221" y="1094"/>
                  </a:lnTo>
                  <a:lnTo>
                    <a:pt x="198" y="1098"/>
                  </a:lnTo>
                  <a:lnTo>
                    <a:pt x="174" y="1099"/>
                  </a:lnTo>
                  <a:lnTo>
                    <a:pt x="150" y="1100"/>
                  </a:lnTo>
                  <a:lnTo>
                    <a:pt x="139" y="1100"/>
                  </a:lnTo>
                  <a:lnTo>
                    <a:pt x="125" y="1099"/>
                  </a:lnTo>
                  <a:lnTo>
                    <a:pt x="108" y="1096"/>
                  </a:lnTo>
                  <a:lnTo>
                    <a:pt x="89" y="1093"/>
                  </a:lnTo>
                  <a:lnTo>
                    <a:pt x="69" y="1086"/>
                  </a:lnTo>
                  <a:lnTo>
                    <a:pt x="51" y="1076"/>
                  </a:lnTo>
                  <a:lnTo>
                    <a:pt x="33" y="1061"/>
                  </a:lnTo>
                  <a:lnTo>
                    <a:pt x="16" y="1043"/>
                  </a:lnTo>
                  <a:lnTo>
                    <a:pt x="5" y="1020"/>
                  </a:lnTo>
                  <a:lnTo>
                    <a:pt x="0" y="996"/>
                  </a:lnTo>
                  <a:lnTo>
                    <a:pt x="0" y="973"/>
                  </a:lnTo>
                  <a:lnTo>
                    <a:pt x="6" y="949"/>
                  </a:lnTo>
                  <a:lnTo>
                    <a:pt x="18" y="928"/>
                  </a:lnTo>
                  <a:lnTo>
                    <a:pt x="35" y="910"/>
                  </a:lnTo>
                  <a:lnTo>
                    <a:pt x="179" y="791"/>
                  </a:lnTo>
                  <a:lnTo>
                    <a:pt x="179" y="787"/>
                  </a:lnTo>
                  <a:lnTo>
                    <a:pt x="180" y="776"/>
                  </a:lnTo>
                  <a:lnTo>
                    <a:pt x="180" y="763"/>
                  </a:lnTo>
                  <a:lnTo>
                    <a:pt x="181" y="746"/>
                  </a:lnTo>
                  <a:lnTo>
                    <a:pt x="183" y="731"/>
                  </a:lnTo>
                  <a:lnTo>
                    <a:pt x="183" y="719"/>
                  </a:lnTo>
                  <a:lnTo>
                    <a:pt x="183" y="143"/>
                  </a:lnTo>
                  <a:lnTo>
                    <a:pt x="186" y="110"/>
                  </a:lnTo>
                  <a:lnTo>
                    <a:pt x="196" y="81"/>
                  </a:lnTo>
                  <a:lnTo>
                    <a:pt x="213" y="55"/>
                  </a:lnTo>
                  <a:lnTo>
                    <a:pt x="233" y="34"/>
                  </a:lnTo>
                  <a:lnTo>
                    <a:pt x="260" y="17"/>
                  </a:lnTo>
                  <a:lnTo>
                    <a:pt x="289" y="5"/>
                  </a:lnTo>
                  <a:lnTo>
                    <a:pt x="322" y="0"/>
                  </a:lnTo>
                  <a:lnTo>
                    <a:pt x="328" y="0"/>
                  </a:lnTo>
                  <a:lnTo>
                    <a:pt x="498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8"/>
            <p:cNvSpPr>
              <a:spLocks noEditPoints="1"/>
            </p:cNvSpPr>
            <p:nvPr/>
          </p:nvSpPr>
          <p:spPr bwMode="auto">
            <a:xfrm>
              <a:off x="4330" y="336"/>
              <a:ext cx="634" cy="307"/>
            </a:xfrm>
            <a:custGeom>
              <a:avLst/>
              <a:gdLst>
                <a:gd name="T0" fmla="*/ 1784 w 3172"/>
                <a:gd name="T1" fmla="*/ 1007 h 1535"/>
                <a:gd name="T2" fmla="*/ 1692 w 3172"/>
                <a:gd name="T3" fmla="*/ 1062 h 1535"/>
                <a:gd name="T4" fmla="*/ 1430 w 3172"/>
                <a:gd name="T5" fmla="*/ 1207 h 1535"/>
                <a:gd name="T6" fmla="*/ 1131 w 3172"/>
                <a:gd name="T7" fmla="*/ 1373 h 1535"/>
                <a:gd name="T8" fmla="*/ 927 w 3172"/>
                <a:gd name="T9" fmla="*/ 1484 h 1535"/>
                <a:gd name="T10" fmla="*/ 860 w 3172"/>
                <a:gd name="T11" fmla="*/ 1517 h 1535"/>
                <a:gd name="T12" fmla="*/ 626 w 3172"/>
                <a:gd name="T13" fmla="*/ 1523 h 1535"/>
                <a:gd name="T14" fmla="*/ 549 w 3172"/>
                <a:gd name="T15" fmla="*/ 1511 h 1535"/>
                <a:gd name="T16" fmla="*/ 542 w 3172"/>
                <a:gd name="T17" fmla="*/ 1501 h 1535"/>
                <a:gd name="T18" fmla="*/ 613 w 3172"/>
                <a:gd name="T19" fmla="*/ 1417 h 1535"/>
                <a:gd name="T20" fmla="*/ 788 w 3172"/>
                <a:gd name="T21" fmla="*/ 1216 h 1535"/>
                <a:gd name="T22" fmla="*/ 954 w 3172"/>
                <a:gd name="T23" fmla="*/ 1028 h 1535"/>
                <a:gd name="T24" fmla="*/ 2245 w 3172"/>
                <a:gd name="T25" fmla="*/ 732 h 1535"/>
                <a:gd name="T26" fmla="*/ 2152 w 3172"/>
                <a:gd name="T27" fmla="*/ 737 h 1535"/>
                <a:gd name="T28" fmla="*/ 2122 w 3172"/>
                <a:gd name="T29" fmla="*/ 773 h 1535"/>
                <a:gd name="T30" fmla="*/ 2122 w 3172"/>
                <a:gd name="T31" fmla="*/ 874 h 1535"/>
                <a:gd name="T32" fmla="*/ 2150 w 3172"/>
                <a:gd name="T33" fmla="*/ 908 h 1535"/>
                <a:gd name="T34" fmla="*/ 2283 w 3172"/>
                <a:gd name="T35" fmla="*/ 909 h 1535"/>
                <a:gd name="T36" fmla="*/ 2328 w 3172"/>
                <a:gd name="T37" fmla="*/ 876 h 1535"/>
                <a:gd name="T38" fmla="*/ 2305 w 3172"/>
                <a:gd name="T39" fmla="*/ 812 h 1535"/>
                <a:gd name="T40" fmla="*/ 2253 w 3172"/>
                <a:gd name="T41" fmla="*/ 733 h 1535"/>
                <a:gd name="T42" fmla="*/ 536 w 3172"/>
                <a:gd name="T43" fmla="*/ 701 h 1535"/>
                <a:gd name="T44" fmla="*/ 536 w 3172"/>
                <a:gd name="T45" fmla="*/ 713 h 1535"/>
                <a:gd name="T46" fmla="*/ 420 w 3172"/>
                <a:gd name="T47" fmla="*/ 762 h 1535"/>
                <a:gd name="T48" fmla="*/ 223 w 3172"/>
                <a:gd name="T49" fmla="*/ 841 h 1535"/>
                <a:gd name="T50" fmla="*/ 146 w 3172"/>
                <a:gd name="T51" fmla="*/ 870 h 1535"/>
                <a:gd name="T52" fmla="*/ 21 w 3172"/>
                <a:gd name="T53" fmla="*/ 877 h 1535"/>
                <a:gd name="T54" fmla="*/ 427 w 3172"/>
                <a:gd name="T55" fmla="*/ 12 h 1535"/>
                <a:gd name="T56" fmla="*/ 457 w 3172"/>
                <a:gd name="T57" fmla="*/ 66 h 1535"/>
                <a:gd name="T58" fmla="*/ 570 w 3172"/>
                <a:gd name="T59" fmla="*/ 276 h 1535"/>
                <a:gd name="T60" fmla="*/ 686 w 3172"/>
                <a:gd name="T61" fmla="*/ 494 h 1535"/>
                <a:gd name="T62" fmla="*/ 784 w 3172"/>
                <a:gd name="T63" fmla="*/ 608 h 1535"/>
                <a:gd name="T64" fmla="*/ 873 w 3172"/>
                <a:gd name="T65" fmla="*/ 636 h 1535"/>
                <a:gd name="T66" fmla="*/ 1110 w 3172"/>
                <a:gd name="T67" fmla="*/ 636 h 1535"/>
                <a:gd name="T68" fmla="*/ 1567 w 3172"/>
                <a:gd name="T69" fmla="*/ 636 h 1535"/>
                <a:gd name="T70" fmla="*/ 2050 w 3172"/>
                <a:gd name="T71" fmla="*/ 636 h 1535"/>
                <a:gd name="T72" fmla="*/ 2361 w 3172"/>
                <a:gd name="T73" fmla="*/ 636 h 1535"/>
                <a:gd name="T74" fmla="*/ 2507 w 3172"/>
                <a:gd name="T75" fmla="*/ 706 h 1535"/>
                <a:gd name="T76" fmla="*/ 2382 w 3172"/>
                <a:gd name="T77" fmla="*/ 741 h 1535"/>
                <a:gd name="T78" fmla="*/ 2422 w 3172"/>
                <a:gd name="T79" fmla="*/ 845 h 1535"/>
                <a:gd name="T80" fmla="*/ 2481 w 3172"/>
                <a:gd name="T81" fmla="*/ 894 h 1535"/>
                <a:gd name="T82" fmla="*/ 2659 w 3172"/>
                <a:gd name="T83" fmla="*/ 870 h 1535"/>
                <a:gd name="T84" fmla="*/ 2745 w 3172"/>
                <a:gd name="T85" fmla="*/ 925 h 1535"/>
                <a:gd name="T86" fmla="*/ 2890 w 3172"/>
                <a:gd name="T87" fmla="*/ 970 h 1535"/>
                <a:gd name="T88" fmla="*/ 3110 w 3172"/>
                <a:gd name="T89" fmla="*/ 1073 h 1535"/>
                <a:gd name="T90" fmla="*/ 3155 w 3172"/>
                <a:gd name="T91" fmla="*/ 1159 h 1535"/>
                <a:gd name="T92" fmla="*/ 2949 w 3172"/>
                <a:gd name="T93" fmla="*/ 1247 h 1535"/>
                <a:gd name="T94" fmla="*/ 1597 w 3172"/>
                <a:gd name="T95" fmla="*/ 1252 h 1535"/>
                <a:gd name="T96" fmla="*/ 1846 w 3172"/>
                <a:gd name="T97" fmla="*/ 1109 h 1535"/>
                <a:gd name="T98" fmla="*/ 1902 w 3172"/>
                <a:gd name="T99" fmla="*/ 1032 h 1535"/>
                <a:gd name="T100" fmla="*/ 1869 w 3172"/>
                <a:gd name="T101" fmla="*/ 905 h 1535"/>
                <a:gd name="T102" fmla="*/ 1769 w 3172"/>
                <a:gd name="T103" fmla="*/ 856 h 1535"/>
                <a:gd name="T104" fmla="*/ 1615 w 3172"/>
                <a:gd name="T105" fmla="*/ 854 h 1535"/>
                <a:gd name="T106" fmla="*/ 1275 w 3172"/>
                <a:gd name="T107" fmla="*/ 856 h 1535"/>
                <a:gd name="T108" fmla="*/ 1018 w 3172"/>
                <a:gd name="T109" fmla="*/ 856 h 1535"/>
                <a:gd name="T110" fmla="*/ 863 w 3172"/>
                <a:gd name="T111" fmla="*/ 950 h 1535"/>
                <a:gd name="T112" fmla="*/ 613 w 3172"/>
                <a:gd name="T113" fmla="*/ 1014 h 1535"/>
                <a:gd name="T114" fmla="*/ 385 w 3172"/>
                <a:gd name="T115" fmla="*/ 885 h 1535"/>
                <a:gd name="T116" fmla="*/ 565 w 3172"/>
                <a:gd name="T117" fmla="*/ 808 h 1535"/>
                <a:gd name="T118" fmla="*/ 637 w 3172"/>
                <a:gd name="T119" fmla="*/ 694 h 1535"/>
                <a:gd name="T120" fmla="*/ 520 w 3172"/>
                <a:gd name="T121" fmla="*/ 594 h 1535"/>
                <a:gd name="T122" fmla="*/ 223 w 3172"/>
                <a:gd name="T123" fmla="*/ 1 h 1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72" h="1535">
                  <a:moveTo>
                    <a:pt x="1753" y="974"/>
                  </a:moveTo>
                  <a:lnTo>
                    <a:pt x="1771" y="980"/>
                  </a:lnTo>
                  <a:lnTo>
                    <a:pt x="1781" y="986"/>
                  </a:lnTo>
                  <a:lnTo>
                    <a:pt x="1786" y="992"/>
                  </a:lnTo>
                  <a:lnTo>
                    <a:pt x="1787" y="997"/>
                  </a:lnTo>
                  <a:lnTo>
                    <a:pt x="1786" y="1002"/>
                  </a:lnTo>
                  <a:lnTo>
                    <a:pt x="1784" y="1007"/>
                  </a:lnTo>
                  <a:lnTo>
                    <a:pt x="1782" y="1009"/>
                  </a:lnTo>
                  <a:lnTo>
                    <a:pt x="1780" y="1012"/>
                  </a:lnTo>
                  <a:lnTo>
                    <a:pt x="1771" y="1016"/>
                  </a:lnTo>
                  <a:lnTo>
                    <a:pt x="1758" y="1025"/>
                  </a:lnTo>
                  <a:lnTo>
                    <a:pt x="1740" y="1036"/>
                  </a:lnTo>
                  <a:lnTo>
                    <a:pt x="1717" y="1048"/>
                  </a:lnTo>
                  <a:lnTo>
                    <a:pt x="1692" y="1062"/>
                  </a:lnTo>
                  <a:lnTo>
                    <a:pt x="1661" y="1079"/>
                  </a:lnTo>
                  <a:lnTo>
                    <a:pt x="1629" y="1097"/>
                  </a:lnTo>
                  <a:lnTo>
                    <a:pt x="1592" y="1118"/>
                  </a:lnTo>
                  <a:lnTo>
                    <a:pt x="1555" y="1139"/>
                  </a:lnTo>
                  <a:lnTo>
                    <a:pt x="1515" y="1161"/>
                  </a:lnTo>
                  <a:lnTo>
                    <a:pt x="1473" y="1184"/>
                  </a:lnTo>
                  <a:lnTo>
                    <a:pt x="1430" y="1207"/>
                  </a:lnTo>
                  <a:lnTo>
                    <a:pt x="1387" y="1232"/>
                  </a:lnTo>
                  <a:lnTo>
                    <a:pt x="1343" y="1256"/>
                  </a:lnTo>
                  <a:lnTo>
                    <a:pt x="1299" y="1280"/>
                  </a:lnTo>
                  <a:lnTo>
                    <a:pt x="1255" y="1304"/>
                  </a:lnTo>
                  <a:lnTo>
                    <a:pt x="1213" y="1328"/>
                  </a:lnTo>
                  <a:lnTo>
                    <a:pt x="1172" y="1351"/>
                  </a:lnTo>
                  <a:lnTo>
                    <a:pt x="1131" y="1373"/>
                  </a:lnTo>
                  <a:lnTo>
                    <a:pt x="1093" y="1394"/>
                  </a:lnTo>
                  <a:lnTo>
                    <a:pt x="1057" y="1413"/>
                  </a:lnTo>
                  <a:lnTo>
                    <a:pt x="1024" y="1431"/>
                  </a:lnTo>
                  <a:lnTo>
                    <a:pt x="995" y="1448"/>
                  </a:lnTo>
                  <a:lnTo>
                    <a:pt x="969" y="1463"/>
                  </a:lnTo>
                  <a:lnTo>
                    <a:pt x="946" y="1475"/>
                  </a:lnTo>
                  <a:lnTo>
                    <a:pt x="927" y="1484"/>
                  </a:lnTo>
                  <a:lnTo>
                    <a:pt x="914" y="1493"/>
                  </a:lnTo>
                  <a:lnTo>
                    <a:pt x="906" y="1496"/>
                  </a:lnTo>
                  <a:lnTo>
                    <a:pt x="903" y="1499"/>
                  </a:lnTo>
                  <a:lnTo>
                    <a:pt x="901" y="1500"/>
                  </a:lnTo>
                  <a:lnTo>
                    <a:pt x="892" y="1504"/>
                  </a:lnTo>
                  <a:lnTo>
                    <a:pt x="878" y="1510"/>
                  </a:lnTo>
                  <a:lnTo>
                    <a:pt x="860" y="1517"/>
                  </a:lnTo>
                  <a:lnTo>
                    <a:pt x="837" y="1524"/>
                  </a:lnTo>
                  <a:lnTo>
                    <a:pt x="809" y="1530"/>
                  </a:lnTo>
                  <a:lnTo>
                    <a:pt x="778" y="1534"/>
                  </a:lnTo>
                  <a:lnTo>
                    <a:pt x="741" y="1535"/>
                  </a:lnTo>
                  <a:lnTo>
                    <a:pt x="703" y="1533"/>
                  </a:lnTo>
                  <a:lnTo>
                    <a:pt x="660" y="1528"/>
                  </a:lnTo>
                  <a:lnTo>
                    <a:pt x="626" y="1523"/>
                  </a:lnTo>
                  <a:lnTo>
                    <a:pt x="600" y="1519"/>
                  </a:lnTo>
                  <a:lnTo>
                    <a:pt x="579" y="1517"/>
                  </a:lnTo>
                  <a:lnTo>
                    <a:pt x="565" y="1515"/>
                  </a:lnTo>
                  <a:lnTo>
                    <a:pt x="556" y="1512"/>
                  </a:lnTo>
                  <a:lnTo>
                    <a:pt x="551" y="1511"/>
                  </a:lnTo>
                  <a:lnTo>
                    <a:pt x="549" y="1511"/>
                  </a:lnTo>
                  <a:lnTo>
                    <a:pt x="549" y="1511"/>
                  </a:lnTo>
                  <a:lnTo>
                    <a:pt x="548" y="1511"/>
                  </a:lnTo>
                  <a:lnTo>
                    <a:pt x="547" y="1510"/>
                  </a:lnTo>
                  <a:lnTo>
                    <a:pt x="544" y="1510"/>
                  </a:lnTo>
                  <a:lnTo>
                    <a:pt x="543" y="1507"/>
                  </a:lnTo>
                  <a:lnTo>
                    <a:pt x="542" y="1506"/>
                  </a:lnTo>
                  <a:lnTo>
                    <a:pt x="542" y="1504"/>
                  </a:lnTo>
                  <a:lnTo>
                    <a:pt x="542" y="1501"/>
                  </a:lnTo>
                  <a:lnTo>
                    <a:pt x="543" y="1499"/>
                  </a:lnTo>
                  <a:lnTo>
                    <a:pt x="547" y="1494"/>
                  </a:lnTo>
                  <a:lnTo>
                    <a:pt x="554" y="1486"/>
                  </a:lnTo>
                  <a:lnTo>
                    <a:pt x="565" y="1473"/>
                  </a:lnTo>
                  <a:lnTo>
                    <a:pt x="578" y="1458"/>
                  </a:lnTo>
                  <a:lnTo>
                    <a:pt x="595" y="1438"/>
                  </a:lnTo>
                  <a:lnTo>
                    <a:pt x="613" y="1417"/>
                  </a:lnTo>
                  <a:lnTo>
                    <a:pt x="635" y="1392"/>
                  </a:lnTo>
                  <a:lnTo>
                    <a:pt x="658" y="1366"/>
                  </a:lnTo>
                  <a:lnTo>
                    <a:pt x="683" y="1338"/>
                  </a:lnTo>
                  <a:lnTo>
                    <a:pt x="709" y="1308"/>
                  </a:lnTo>
                  <a:lnTo>
                    <a:pt x="735" y="1278"/>
                  </a:lnTo>
                  <a:lnTo>
                    <a:pt x="762" y="1247"/>
                  </a:lnTo>
                  <a:lnTo>
                    <a:pt x="788" y="1216"/>
                  </a:lnTo>
                  <a:lnTo>
                    <a:pt x="816" y="1186"/>
                  </a:lnTo>
                  <a:lnTo>
                    <a:pt x="843" y="1155"/>
                  </a:lnTo>
                  <a:lnTo>
                    <a:pt x="868" y="1126"/>
                  </a:lnTo>
                  <a:lnTo>
                    <a:pt x="892" y="1099"/>
                  </a:lnTo>
                  <a:lnTo>
                    <a:pt x="914" y="1073"/>
                  </a:lnTo>
                  <a:lnTo>
                    <a:pt x="935" y="1050"/>
                  </a:lnTo>
                  <a:lnTo>
                    <a:pt x="954" y="1028"/>
                  </a:lnTo>
                  <a:lnTo>
                    <a:pt x="970" y="1010"/>
                  </a:lnTo>
                  <a:lnTo>
                    <a:pt x="983" y="996"/>
                  </a:lnTo>
                  <a:lnTo>
                    <a:pt x="993" y="985"/>
                  </a:lnTo>
                  <a:lnTo>
                    <a:pt x="999" y="978"/>
                  </a:lnTo>
                  <a:lnTo>
                    <a:pt x="1000" y="976"/>
                  </a:lnTo>
                  <a:lnTo>
                    <a:pt x="1753" y="974"/>
                  </a:lnTo>
                  <a:close/>
                  <a:moveTo>
                    <a:pt x="2245" y="732"/>
                  </a:moveTo>
                  <a:lnTo>
                    <a:pt x="2242" y="733"/>
                  </a:lnTo>
                  <a:lnTo>
                    <a:pt x="2231" y="733"/>
                  </a:lnTo>
                  <a:lnTo>
                    <a:pt x="2215" y="733"/>
                  </a:lnTo>
                  <a:lnTo>
                    <a:pt x="2197" y="735"/>
                  </a:lnTo>
                  <a:lnTo>
                    <a:pt x="2179" y="735"/>
                  </a:lnTo>
                  <a:lnTo>
                    <a:pt x="2163" y="736"/>
                  </a:lnTo>
                  <a:lnTo>
                    <a:pt x="2152" y="737"/>
                  </a:lnTo>
                  <a:lnTo>
                    <a:pt x="2140" y="740"/>
                  </a:lnTo>
                  <a:lnTo>
                    <a:pt x="2132" y="746"/>
                  </a:lnTo>
                  <a:lnTo>
                    <a:pt x="2127" y="752"/>
                  </a:lnTo>
                  <a:lnTo>
                    <a:pt x="2123" y="760"/>
                  </a:lnTo>
                  <a:lnTo>
                    <a:pt x="2122" y="766"/>
                  </a:lnTo>
                  <a:lnTo>
                    <a:pt x="2122" y="772"/>
                  </a:lnTo>
                  <a:lnTo>
                    <a:pt x="2122" y="773"/>
                  </a:lnTo>
                  <a:lnTo>
                    <a:pt x="2121" y="778"/>
                  </a:lnTo>
                  <a:lnTo>
                    <a:pt x="2121" y="789"/>
                  </a:lnTo>
                  <a:lnTo>
                    <a:pt x="2121" y="805"/>
                  </a:lnTo>
                  <a:lnTo>
                    <a:pt x="2121" y="823"/>
                  </a:lnTo>
                  <a:lnTo>
                    <a:pt x="2121" y="842"/>
                  </a:lnTo>
                  <a:lnTo>
                    <a:pt x="2121" y="859"/>
                  </a:lnTo>
                  <a:lnTo>
                    <a:pt x="2122" y="874"/>
                  </a:lnTo>
                  <a:lnTo>
                    <a:pt x="2123" y="886"/>
                  </a:lnTo>
                  <a:lnTo>
                    <a:pt x="2128" y="894"/>
                  </a:lnTo>
                  <a:lnTo>
                    <a:pt x="2134" y="900"/>
                  </a:lnTo>
                  <a:lnTo>
                    <a:pt x="2140" y="904"/>
                  </a:lnTo>
                  <a:lnTo>
                    <a:pt x="2145" y="906"/>
                  </a:lnTo>
                  <a:lnTo>
                    <a:pt x="2146" y="906"/>
                  </a:lnTo>
                  <a:lnTo>
                    <a:pt x="2150" y="908"/>
                  </a:lnTo>
                  <a:lnTo>
                    <a:pt x="2160" y="908"/>
                  </a:lnTo>
                  <a:lnTo>
                    <a:pt x="2175" y="909"/>
                  </a:lnTo>
                  <a:lnTo>
                    <a:pt x="2193" y="909"/>
                  </a:lnTo>
                  <a:lnTo>
                    <a:pt x="2215" y="910"/>
                  </a:lnTo>
                  <a:lnTo>
                    <a:pt x="2238" y="910"/>
                  </a:lnTo>
                  <a:lnTo>
                    <a:pt x="2261" y="910"/>
                  </a:lnTo>
                  <a:lnTo>
                    <a:pt x="2283" y="909"/>
                  </a:lnTo>
                  <a:lnTo>
                    <a:pt x="2300" y="908"/>
                  </a:lnTo>
                  <a:lnTo>
                    <a:pt x="2312" y="904"/>
                  </a:lnTo>
                  <a:lnTo>
                    <a:pt x="2320" y="898"/>
                  </a:lnTo>
                  <a:lnTo>
                    <a:pt x="2325" y="892"/>
                  </a:lnTo>
                  <a:lnTo>
                    <a:pt x="2328" y="886"/>
                  </a:lnTo>
                  <a:lnTo>
                    <a:pt x="2328" y="881"/>
                  </a:lnTo>
                  <a:lnTo>
                    <a:pt x="2328" y="876"/>
                  </a:lnTo>
                  <a:lnTo>
                    <a:pt x="2326" y="873"/>
                  </a:lnTo>
                  <a:lnTo>
                    <a:pt x="2326" y="871"/>
                  </a:lnTo>
                  <a:lnTo>
                    <a:pt x="2325" y="868"/>
                  </a:lnTo>
                  <a:lnTo>
                    <a:pt x="2322" y="859"/>
                  </a:lnTo>
                  <a:lnTo>
                    <a:pt x="2318" y="846"/>
                  </a:lnTo>
                  <a:lnTo>
                    <a:pt x="2312" y="830"/>
                  </a:lnTo>
                  <a:lnTo>
                    <a:pt x="2305" y="812"/>
                  </a:lnTo>
                  <a:lnTo>
                    <a:pt x="2299" y="795"/>
                  </a:lnTo>
                  <a:lnTo>
                    <a:pt x="2291" y="778"/>
                  </a:lnTo>
                  <a:lnTo>
                    <a:pt x="2285" y="765"/>
                  </a:lnTo>
                  <a:lnTo>
                    <a:pt x="2277" y="752"/>
                  </a:lnTo>
                  <a:lnTo>
                    <a:pt x="2268" y="742"/>
                  </a:lnTo>
                  <a:lnTo>
                    <a:pt x="2260" y="737"/>
                  </a:lnTo>
                  <a:lnTo>
                    <a:pt x="2253" y="733"/>
                  </a:lnTo>
                  <a:lnTo>
                    <a:pt x="2248" y="733"/>
                  </a:lnTo>
                  <a:lnTo>
                    <a:pt x="2245" y="732"/>
                  </a:lnTo>
                  <a:close/>
                  <a:moveTo>
                    <a:pt x="208" y="694"/>
                  </a:moveTo>
                  <a:lnTo>
                    <a:pt x="520" y="694"/>
                  </a:lnTo>
                  <a:lnTo>
                    <a:pt x="527" y="696"/>
                  </a:lnTo>
                  <a:lnTo>
                    <a:pt x="532" y="698"/>
                  </a:lnTo>
                  <a:lnTo>
                    <a:pt x="536" y="701"/>
                  </a:lnTo>
                  <a:lnTo>
                    <a:pt x="537" y="703"/>
                  </a:lnTo>
                  <a:lnTo>
                    <a:pt x="538" y="706"/>
                  </a:lnTo>
                  <a:lnTo>
                    <a:pt x="538" y="707"/>
                  </a:lnTo>
                  <a:lnTo>
                    <a:pt x="537" y="709"/>
                  </a:lnTo>
                  <a:lnTo>
                    <a:pt x="537" y="710"/>
                  </a:lnTo>
                  <a:lnTo>
                    <a:pt x="536" y="712"/>
                  </a:lnTo>
                  <a:lnTo>
                    <a:pt x="536" y="713"/>
                  </a:lnTo>
                  <a:lnTo>
                    <a:pt x="532" y="715"/>
                  </a:lnTo>
                  <a:lnTo>
                    <a:pt x="524" y="719"/>
                  </a:lnTo>
                  <a:lnTo>
                    <a:pt x="510" y="724"/>
                  </a:lnTo>
                  <a:lnTo>
                    <a:pt x="492" y="732"/>
                  </a:lnTo>
                  <a:lnTo>
                    <a:pt x="470" y="741"/>
                  </a:lnTo>
                  <a:lnTo>
                    <a:pt x="446" y="752"/>
                  </a:lnTo>
                  <a:lnTo>
                    <a:pt x="420" y="762"/>
                  </a:lnTo>
                  <a:lnTo>
                    <a:pt x="392" y="773"/>
                  </a:lnTo>
                  <a:lnTo>
                    <a:pt x="362" y="785"/>
                  </a:lnTo>
                  <a:lnTo>
                    <a:pt x="333" y="798"/>
                  </a:lnTo>
                  <a:lnTo>
                    <a:pt x="302" y="810"/>
                  </a:lnTo>
                  <a:lnTo>
                    <a:pt x="275" y="821"/>
                  </a:lnTo>
                  <a:lnTo>
                    <a:pt x="248" y="831"/>
                  </a:lnTo>
                  <a:lnTo>
                    <a:pt x="223" y="841"/>
                  </a:lnTo>
                  <a:lnTo>
                    <a:pt x="202" y="851"/>
                  </a:lnTo>
                  <a:lnTo>
                    <a:pt x="184" y="858"/>
                  </a:lnTo>
                  <a:lnTo>
                    <a:pt x="171" y="863"/>
                  </a:lnTo>
                  <a:lnTo>
                    <a:pt x="161" y="866"/>
                  </a:lnTo>
                  <a:lnTo>
                    <a:pt x="159" y="868"/>
                  </a:lnTo>
                  <a:lnTo>
                    <a:pt x="155" y="868"/>
                  </a:lnTo>
                  <a:lnTo>
                    <a:pt x="146" y="870"/>
                  </a:lnTo>
                  <a:lnTo>
                    <a:pt x="133" y="873"/>
                  </a:lnTo>
                  <a:lnTo>
                    <a:pt x="116" y="875"/>
                  </a:lnTo>
                  <a:lnTo>
                    <a:pt x="97" y="877"/>
                  </a:lnTo>
                  <a:lnTo>
                    <a:pt x="76" y="880"/>
                  </a:lnTo>
                  <a:lnTo>
                    <a:pt x="57" y="880"/>
                  </a:lnTo>
                  <a:lnTo>
                    <a:pt x="38" y="880"/>
                  </a:lnTo>
                  <a:lnTo>
                    <a:pt x="21" y="877"/>
                  </a:lnTo>
                  <a:lnTo>
                    <a:pt x="9" y="874"/>
                  </a:lnTo>
                  <a:lnTo>
                    <a:pt x="0" y="866"/>
                  </a:lnTo>
                  <a:lnTo>
                    <a:pt x="208" y="694"/>
                  </a:lnTo>
                  <a:close/>
                  <a:moveTo>
                    <a:pt x="399" y="0"/>
                  </a:moveTo>
                  <a:lnTo>
                    <a:pt x="411" y="1"/>
                  </a:lnTo>
                  <a:lnTo>
                    <a:pt x="421" y="6"/>
                  </a:lnTo>
                  <a:lnTo>
                    <a:pt x="427" y="12"/>
                  </a:lnTo>
                  <a:lnTo>
                    <a:pt x="432" y="16"/>
                  </a:lnTo>
                  <a:lnTo>
                    <a:pt x="433" y="21"/>
                  </a:lnTo>
                  <a:lnTo>
                    <a:pt x="434" y="23"/>
                  </a:lnTo>
                  <a:lnTo>
                    <a:pt x="435" y="26"/>
                  </a:lnTo>
                  <a:lnTo>
                    <a:pt x="440" y="35"/>
                  </a:lnTo>
                  <a:lnTo>
                    <a:pt x="447" y="48"/>
                  </a:lnTo>
                  <a:lnTo>
                    <a:pt x="457" y="66"/>
                  </a:lnTo>
                  <a:lnTo>
                    <a:pt x="469" y="89"/>
                  </a:lnTo>
                  <a:lnTo>
                    <a:pt x="484" y="114"/>
                  </a:lnTo>
                  <a:lnTo>
                    <a:pt x="498" y="143"/>
                  </a:lnTo>
                  <a:lnTo>
                    <a:pt x="515" y="175"/>
                  </a:lnTo>
                  <a:lnTo>
                    <a:pt x="532" y="208"/>
                  </a:lnTo>
                  <a:lnTo>
                    <a:pt x="551" y="243"/>
                  </a:lnTo>
                  <a:lnTo>
                    <a:pt x="570" y="276"/>
                  </a:lnTo>
                  <a:lnTo>
                    <a:pt x="588" y="311"/>
                  </a:lnTo>
                  <a:lnTo>
                    <a:pt x="607" y="347"/>
                  </a:lnTo>
                  <a:lnTo>
                    <a:pt x="624" y="380"/>
                  </a:lnTo>
                  <a:lnTo>
                    <a:pt x="642" y="413"/>
                  </a:lnTo>
                  <a:lnTo>
                    <a:pt x="658" y="443"/>
                  </a:lnTo>
                  <a:lnTo>
                    <a:pt x="672" y="470"/>
                  </a:lnTo>
                  <a:lnTo>
                    <a:pt x="686" y="494"/>
                  </a:lnTo>
                  <a:lnTo>
                    <a:pt x="697" y="516"/>
                  </a:lnTo>
                  <a:lnTo>
                    <a:pt x="705" y="532"/>
                  </a:lnTo>
                  <a:lnTo>
                    <a:pt x="711" y="544"/>
                  </a:lnTo>
                  <a:lnTo>
                    <a:pt x="726" y="564"/>
                  </a:lnTo>
                  <a:lnTo>
                    <a:pt x="743" y="581"/>
                  </a:lnTo>
                  <a:lnTo>
                    <a:pt x="763" y="596"/>
                  </a:lnTo>
                  <a:lnTo>
                    <a:pt x="784" y="608"/>
                  </a:lnTo>
                  <a:lnTo>
                    <a:pt x="805" y="616"/>
                  </a:lnTo>
                  <a:lnTo>
                    <a:pt x="825" y="623"/>
                  </a:lnTo>
                  <a:lnTo>
                    <a:pt x="843" y="629"/>
                  </a:lnTo>
                  <a:lnTo>
                    <a:pt x="856" y="632"/>
                  </a:lnTo>
                  <a:lnTo>
                    <a:pt x="866" y="634"/>
                  </a:lnTo>
                  <a:lnTo>
                    <a:pt x="869" y="636"/>
                  </a:lnTo>
                  <a:lnTo>
                    <a:pt x="873" y="636"/>
                  </a:lnTo>
                  <a:lnTo>
                    <a:pt x="886" y="636"/>
                  </a:lnTo>
                  <a:lnTo>
                    <a:pt x="907" y="636"/>
                  </a:lnTo>
                  <a:lnTo>
                    <a:pt x="936" y="636"/>
                  </a:lnTo>
                  <a:lnTo>
                    <a:pt x="971" y="636"/>
                  </a:lnTo>
                  <a:lnTo>
                    <a:pt x="1012" y="636"/>
                  </a:lnTo>
                  <a:lnTo>
                    <a:pt x="1058" y="636"/>
                  </a:lnTo>
                  <a:lnTo>
                    <a:pt x="1110" y="636"/>
                  </a:lnTo>
                  <a:lnTo>
                    <a:pt x="1167" y="636"/>
                  </a:lnTo>
                  <a:lnTo>
                    <a:pt x="1227" y="636"/>
                  </a:lnTo>
                  <a:lnTo>
                    <a:pt x="1290" y="636"/>
                  </a:lnTo>
                  <a:lnTo>
                    <a:pt x="1357" y="636"/>
                  </a:lnTo>
                  <a:lnTo>
                    <a:pt x="1426" y="636"/>
                  </a:lnTo>
                  <a:lnTo>
                    <a:pt x="1496" y="636"/>
                  </a:lnTo>
                  <a:lnTo>
                    <a:pt x="1567" y="636"/>
                  </a:lnTo>
                  <a:lnTo>
                    <a:pt x="1640" y="636"/>
                  </a:lnTo>
                  <a:lnTo>
                    <a:pt x="1711" y="636"/>
                  </a:lnTo>
                  <a:lnTo>
                    <a:pt x="1782" y="636"/>
                  </a:lnTo>
                  <a:lnTo>
                    <a:pt x="1852" y="636"/>
                  </a:lnTo>
                  <a:lnTo>
                    <a:pt x="1921" y="636"/>
                  </a:lnTo>
                  <a:lnTo>
                    <a:pt x="1987" y="636"/>
                  </a:lnTo>
                  <a:lnTo>
                    <a:pt x="2050" y="636"/>
                  </a:lnTo>
                  <a:lnTo>
                    <a:pt x="2110" y="636"/>
                  </a:lnTo>
                  <a:lnTo>
                    <a:pt x="2166" y="636"/>
                  </a:lnTo>
                  <a:lnTo>
                    <a:pt x="2216" y="636"/>
                  </a:lnTo>
                  <a:lnTo>
                    <a:pt x="2261" y="636"/>
                  </a:lnTo>
                  <a:lnTo>
                    <a:pt x="2301" y="636"/>
                  </a:lnTo>
                  <a:lnTo>
                    <a:pt x="2335" y="636"/>
                  </a:lnTo>
                  <a:lnTo>
                    <a:pt x="2361" y="636"/>
                  </a:lnTo>
                  <a:lnTo>
                    <a:pt x="2381" y="636"/>
                  </a:lnTo>
                  <a:lnTo>
                    <a:pt x="2410" y="639"/>
                  </a:lnTo>
                  <a:lnTo>
                    <a:pt x="2439" y="648"/>
                  </a:lnTo>
                  <a:lnTo>
                    <a:pt x="2468" y="662"/>
                  </a:lnTo>
                  <a:lnTo>
                    <a:pt x="2498" y="680"/>
                  </a:lnTo>
                  <a:lnTo>
                    <a:pt x="2527" y="702"/>
                  </a:lnTo>
                  <a:lnTo>
                    <a:pt x="2507" y="706"/>
                  </a:lnTo>
                  <a:lnTo>
                    <a:pt x="2482" y="710"/>
                  </a:lnTo>
                  <a:lnTo>
                    <a:pt x="2458" y="715"/>
                  </a:lnTo>
                  <a:lnTo>
                    <a:pt x="2435" y="720"/>
                  </a:lnTo>
                  <a:lnTo>
                    <a:pt x="2415" y="725"/>
                  </a:lnTo>
                  <a:lnTo>
                    <a:pt x="2397" y="731"/>
                  </a:lnTo>
                  <a:lnTo>
                    <a:pt x="2386" y="736"/>
                  </a:lnTo>
                  <a:lnTo>
                    <a:pt x="2382" y="741"/>
                  </a:lnTo>
                  <a:lnTo>
                    <a:pt x="2383" y="749"/>
                  </a:lnTo>
                  <a:lnTo>
                    <a:pt x="2387" y="761"/>
                  </a:lnTo>
                  <a:lnTo>
                    <a:pt x="2392" y="777"/>
                  </a:lnTo>
                  <a:lnTo>
                    <a:pt x="2399" y="794"/>
                  </a:lnTo>
                  <a:lnTo>
                    <a:pt x="2406" y="811"/>
                  </a:lnTo>
                  <a:lnTo>
                    <a:pt x="2415" y="829"/>
                  </a:lnTo>
                  <a:lnTo>
                    <a:pt x="2422" y="845"/>
                  </a:lnTo>
                  <a:lnTo>
                    <a:pt x="2428" y="858"/>
                  </a:lnTo>
                  <a:lnTo>
                    <a:pt x="2433" y="868"/>
                  </a:lnTo>
                  <a:lnTo>
                    <a:pt x="2438" y="879"/>
                  </a:lnTo>
                  <a:lnTo>
                    <a:pt x="2444" y="887"/>
                  </a:lnTo>
                  <a:lnTo>
                    <a:pt x="2452" y="892"/>
                  </a:lnTo>
                  <a:lnTo>
                    <a:pt x="2464" y="894"/>
                  </a:lnTo>
                  <a:lnTo>
                    <a:pt x="2481" y="894"/>
                  </a:lnTo>
                  <a:lnTo>
                    <a:pt x="2503" y="892"/>
                  </a:lnTo>
                  <a:lnTo>
                    <a:pt x="2520" y="891"/>
                  </a:lnTo>
                  <a:lnTo>
                    <a:pt x="2543" y="887"/>
                  </a:lnTo>
                  <a:lnTo>
                    <a:pt x="2569" y="885"/>
                  </a:lnTo>
                  <a:lnTo>
                    <a:pt x="2598" y="880"/>
                  </a:lnTo>
                  <a:lnTo>
                    <a:pt x="2629" y="876"/>
                  </a:lnTo>
                  <a:lnTo>
                    <a:pt x="2659" y="870"/>
                  </a:lnTo>
                  <a:lnTo>
                    <a:pt x="2687" y="865"/>
                  </a:lnTo>
                  <a:lnTo>
                    <a:pt x="2701" y="882"/>
                  </a:lnTo>
                  <a:lnTo>
                    <a:pt x="2715" y="897"/>
                  </a:lnTo>
                  <a:lnTo>
                    <a:pt x="2725" y="909"/>
                  </a:lnTo>
                  <a:lnTo>
                    <a:pt x="2734" y="917"/>
                  </a:lnTo>
                  <a:lnTo>
                    <a:pt x="2740" y="922"/>
                  </a:lnTo>
                  <a:lnTo>
                    <a:pt x="2745" y="925"/>
                  </a:lnTo>
                  <a:lnTo>
                    <a:pt x="2751" y="925"/>
                  </a:lnTo>
                  <a:lnTo>
                    <a:pt x="2763" y="927"/>
                  </a:lnTo>
                  <a:lnTo>
                    <a:pt x="2781" y="932"/>
                  </a:lnTo>
                  <a:lnTo>
                    <a:pt x="2803" y="939"/>
                  </a:lnTo>
                  <a:lnTo>
                    <a:pt x="2829" y="949"/>
                  </a:lnTo>
                  <a:lnTo>
                    <a:pt x="2858" y="958"/>
                  </a:lnTo>
                  <a:lnTo>
                    <a:pt x="2890" y="970"/>
                  </a:lnTo>
                  <a:lnTo>
                    <a:pt x="2922" y="984"/>
                  </a:lnTo>
                  <a:lnTo>
                    <a:pt x="2956" y="997"/>
                  </a:lnTo>
                  <a:lnTo>
                    <a:pt x="2990" y="1012"/>
                  </a:lnTo>
                  <a:lnTo>
                    <a:pt x="3023" y="1027"/>
                  </a:lnTo>
                  <a:lnTo>
                    <a:pt x="3054" y="1042"/>
                  </a:lnTo>
                  <a:lnTo>
                    <a:pt x="3083" y="1058"/>
                  </a:lnTo>
                  <a:lnTo>
                    <a:pt x="3110" y="1073"/>
                  </a:lnTo>
                  <a:lnTo>
                    <a:pt x="3133" y="1089"/>
                  </a:lnTo>
                  <a:lnTo>
                    <a:pt x="3151" y="1103"/>
                  </a:lnTo>
                  <a:lnTo>
                    <a:pt x="3163" y="1117"/>
                  </a:lnTo>
                  <a:lnTo>
                    <a:pt x="3170" y="1130"/>
                  </a:lnTo>
                  <a:lnTo>
                    <a:pt x="3172" y="1142"/>
                  </a:lnTo>
                  <a:lnTo>
                    <a:pt x="3166" y="1149"/>
                  </a:lnTo>
                  <a:lnTo>
                    <a:pt x="3155" y="1159"/>
                  </a:lnTo>
                  <a:lnTo>
                    <a:pt x="3138" y="1170"/>
                  </a:lnTo>
                  <a:lnTo>
                    <a:pt x="3116" y="1182"/>
                  </a:lnTo>
                  <a:lnTo>
                    <a:pt x="3089" y="1194"/>
                  </a:lnTo>
                  <a:lnTo>
                    <a:pt x="3059" y="1209"/>
                  </a:lnTo>
                  <a:lnTo>
                    <a:pt x="3025" y="1222"/>
                  </a:lnTo>
                  <a:lnTo>
                    <a:pt x="2989" y="1235"/>
                  </a:lnTo>
                  <a:lnTo>
                    <a:pt x="2949" y="1247"/>
                  </a:lnTo>
                  <a:lnTo>
                    <a:pt x="2909" y="1258"/>
                  </a:lnTo>
                  <a:lnTo>
                    <a:pt x="2867" y="1268"/>
                  </a:lnTo>
                  <a:lnTo>
                    <a:pt x="2825" y="1276"/>
                  </a:lnTo>
                  <a:lnTo>
                    <a:pt x="2782" y="1282"/>
                  </a:lnTo>
                  <a:lnTo>
                    <a:pt x="2740" y="1285"/>
                  </a:lnTo>
                  <a:lnTo>
                    <a:pt x="1537" y="1286"/>
                  </a:lnTo>
                  <a:lnTo>
                    <a:pt x="1597" y="1252"/>
                  </a:lnTo>
                  <a:lnTo>
                    <a:pt x="1653" y="1222"/>
                  </a:lnTo>
                  <a:lnTo>
                    <a:pt x="1704" y="1193"/>
                  </a:lnTo>
                  <a:lnTo>
                    <a:pt x="1742" y="1171"/>
                  </a:lnTo>
                  <a:lnTo>
                    <a:pt x="1775" y="1153"/>
                  </a:lnTo>
                  <a:lnTo>
                    <a:pt x="1804" y="1136"/>
                  </a:lnTo>
                  <a:lnTo>
                    <a:pt x="1827" y="1122"/>
                  </a:lnTo>
                  <a:lnTo>
                    <a:pt x="1846" y="1109"/>
                  </a:lnTo>
                  <a:lnTo>
                    <a:pt x="1863" y="1097"/>
                  </a:lnTo>
                  <a:lnTo>
                    <a:pt x="1875" y="1087"/>
                  </a:lnTo>
                  <a:lnTo>
                    <a:pt x="1885" y="1077"/>
                  </a:lnTo>
                  <a:lnTo>
                    <a:pt x="1892" y="1067"/>
                  </a:lnTo>
                  <a:lnTo>
                    <a:pt x="1897" y="1056"/>
                  </a:lnTo>
                  <a:lnTo>
                    <a:pt x="1900" y="1045"/>
                  </a:lnTo>
                  <a:lnTo>
                    <a:pt x="1902" y="1032"/>
                  </a:lnTo>
                  <a:lnTo>
                    <a:pt x="1906" y="1010"/>
                  </a:lnTo>
                  <a:lnTo>
                    <a:pt x="1907" y="990"/>
                  </a:lnTo>
                  <a:lnTo>
                    <a:pt x="1904" y="972"/>
                  </a:lnTo>
                  <a:lnTo>
                    <a:pt x="1901" y="956"/>
                  </a:lnTo>
                  <a:lnTo>
                    <a:pt x="1896" y="944"/>
                  </a:lnTo>
                  <a:lnTo>
                    <a:pt x="1884" y="922"/>
                  </a:lnTo>
                  <a:lnTo>
                    <a:pt x="1869" y="905"/>
                  </a:lnTo>
                  <a:lnTo>
                    <a:pt x="1854" y="891"/>
                  </a:lnTo>
                  <a:lnTo>
                    <a:pt x="1838" y="880"/>
                  </a:lnTo>
                  <a:lnTo>
                    <a:pt x="1822" y="871"/>
                  </a:lnTo>
                  <a:lnTo>
                    <a:pt x="1807" y="865"/>
                  </a:lnTo>
                  <a:lnTo>
                    <a:pt x="1794" y="862"/>
                  </a:lnTo>
                  <a:lnTo>
                    <a:pt x="1785" y="858"/>
                  </a:lnTo>
                  <a:lnTo>
                    <a:pt x="1769" y="856"/>
                  </a:lnTo>
                  <a:lnTo>
                    <a:pt x="1753" y="854"/>
                  </a:lnTo>
                  <a:lnTo>
                    <a:pt x="1748" y="854"/>
                  </a:lnTo>
                  <a:lnTo>
                    <a:pt x="1735" y="854"/>
                  </a:lnTo>
                  <a:lnTo>
                    <a:pt x="1715" y="854"/>
                  </a:lnTo>
                  <a:lnTo>
                    <a:pt x="1688" y="854"/>
                  </a:lnTo>
                  <a:lnTo>
                    <a:pt x="1654" y="854"/>
                  </a:lnTo>
                  <a:lnTo>
                    <a:pt x="1615" y="854"/>
                  </a:lnTo>
                  <a:lnTo>
                    <a:pt x="1573" y="854"/>
                  </a:lnTo>
                  <a:lnTo>
                    <a:pt x="1527" y="854"/>
                  </a:lnTo>
                  <a:lnTo>
                    <a:pt x="1478" y="856"/>
                  </a:lnTo>
                  <a:lnTo>
                    <a:pt x="1428" y="856"/>
                  </a:lnTo>
                  <a:lnTo>
                    <a:pt x="1376" y="856"/>
                  </a:lnTo>
                  <a:lnTo>
                    <a:pt x="1325" y="856"/>
                  </a:lnTo>
                  <a:lnTo>
                    <a:pt x="1275" y="856"/>
                  </a:lnTo>
                  <a:lnTo>
                    <a:pt x="1226" y="856"/>
                  </a:lnTo>
                  <a:lnTo>
                    <a:pt x="1180" y="856"/>
                  </a:lnTo>
                  <a:lnTo>
                    <a:pt x="1138" y="856"/>
                  </a:lnTo>
                  <a:lnTo>
                    <a:pt x="1099" y="856"/>
                  </a:lnTo>
                  <a:lnTo>
                    <a:pt x="1065" y="856"/>
                  </a:lnTo>
                  <a:lnTo>
                    <a:pt x="1039" y="856"/>
                  </a:lnTo>
                  <a:lnTo>
                    <a:pt x="1018" y="856"/>
                  </a:lnTo>
                  <a:lnTo>
                    <a:pt x="1005" y="857"/>
                  </a:lnTo>
                  <a:lnTo>
                    <a:pt x="1000" y="857"/>
                  </a:lnTo>
                  <a:lnTo>
                    <a:pt x="975" y="859"/>
                  </a:lnTo>
                  <a:lnTo>
                    <a:pt x="950" y="866"/>
                  </a:lnTo>
                  <a:lnTo>
                    <a:pt x="929" y="880"/>
                  </a:lnTo>
                  <a:lnTo>
                    <a:pt x="911" y="897"/>
                  </a:lnTo>
                  <a:lnTo>
                    <a:pt x="863" y="950"/>
                  </a:lnTo>
                  <a:lnTo>
                    <a:pt x="821" y="999"/>
                  </a:lnTo>
                  <a:lnTo>
                    <a:pt x="780" y="1044"/>
                  </a:lnTo>
                  <a:lnTo>
                    <a:pt x="744" y="1087"/>
                  </a:lnTo>
                  <a:lnTo>
                    <a:pt x="715" y="1071"/>
                  </a:lnTo>
                  <a:lnTo>
                    <a:pt x="683" y="1054"/>
                  </a:lnTo>
                  <a:lnTo>
                    <a:pt x="648" y="1035"/>
                  </a:lnTo>
                  <a:lnTo>
                    <a:pt x="613" y="1014"/>
                  </a:lnTo>
                  <a:lnTo>
                    <a:pt x="576" y="992"/>
                  </a:lnTo>
                  <a:lnTo>
                    <a:pt x="538" y="972"/>
                  </a:lnTo>
                  <a:lnTo>
                    <a:pt x="503" y="951"/>
                  </a:lnTo>
                  <a:lnTo>
                    <a:pt x="468" y="932"/>
                  </a:lnTo>
                  <a:lnTo>
                    <a:pt x="437" y="914"/>
                  </a:lnTo>
                  <a:lnTo>
                    <a:pt x="409" y="898"/>
                  </a:lnTo>
                  <a:lnTo>
                    <a:pt x="385" y="885"/>
                  </a:lnTo>
                  <a:lnTo>
                    <a:pt x="385" y="885"/>
                  </a:lnTo>
                  <a:lnTo>
                    <a:pt x="420" y="870"/>
                  </a:lnTo>
                  <a:lnTo>
                    <a:pt x="454" y="856"/>
                  </a:lnTo>
                  <a:lnTo>
                    <a:pt x="486" y="842"/>
                  </a:lnTo>
                  <a:lnTo>
                    <a:pt x="515" y="830"/>
                  </a:lnTo>
                  <a:lnTo>
                    <a:pt x="542" y="819"/>
                  </a:lnTo>
                  <a:lnTo>
                    <a:pt x="565" y="808"/>
                  </a:lnTo>
                  <a:lnTo>
                    <a:pt x="585" y="798"/>
                  </a:lnTo>
                  <a:lnTo>
                    <a:pt x="603" y="785"/>
                  </a:lnTo>
                  <a:lnTo>
                    <a:pt x="617" y="772"/>
                  </a:lnTo>
                  <a:lnTo>
                    <a:pt x="626" y="756"/>
                  </a:lnTo>
                  <a:lnTo>
                    <a:pt x="634" y="737"/>
                  </a:lnTo>
                  <a:lnTo>
                    <a:pt x="637" y="714"/>
                  </a:lnTo>
                  <a:lnTo>
                    <a:pt x="637" y="694"/>
                  </a:lnTo>
                  <a:lnTo>
                    <a:pt x="634" y="677"/>
                  </a:lnTo>
                  <a:lnTo>
                    <a:pt x="629" y="663"/>
                  </a:lnTo>
                  <a:lnTo>
                    <a:pt x="616" y="642"/>
                  </a:lnTo>
                  <a:lnTo>
                    <a:pt x="597" y="622"/>
                  </a:lnTo>
                  <a:lnTo>
                    <a:pt x="574" y="608"/>
                  </a:lnTo>
                  <a:lnTo>
                    <a:pt x="547" y="598"/>
                  </a:lnTo>
                  <a:lnTo>
                    <a:pt x="520" y="594"/>
                  </a:lnTo>
                  <a:lnTo>
                    <a:pt x="208" y="594"/>
                  </a:lnTo>
                  <a:lnTo>
                    <a:pt x="203" y="594"/>
                  </a:lnTo>
                  <a:lnTo>
                    <a:pt x="203" y="23"/>
                  </a:lnTo>
                  <a:lnTo>
                    <a:pt x="206" y="13"/>
                  </a:lnTo>
                  <a:lnTo>
                    <a:pt x="211" y="7"/>
                  </a:lnTo>
                  <a:lnTo>
                    <a:pt x="217" y="3"/>
                  </a:lnTo>
                  <a:lnTo>
                    <a:pt x="223" y="1"/>
                  </a:lnTo>
                  <a:lnTo>
                    <a:pt x="227" y="0"/>
                  </a:lnTo>
                  <a:lnTo>
                    <a:pt x="230" y="0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9"/>
            <p:cNvSpPr>
              <a:spLocks noEditPoints="1"/>
            </p:cNvSpPr>
            <p:nvPr/>
          </p:nvSpPr>
          <p:spPr bwMode="auto">
            <a:xfrm>
              <a:off x="4401" y="361"/>
              <a:ext cx="563" cy="261"/>
            </a:xfrm>
            <a:custGeom>
              <a:avLst/>
              <a:gdLst>
                <a:gd name="T0" fmla="*/ 383 w 2814"/>
                <a:gd name="T1" fmla="*/ 1147 h 1308"/>
                <a:gd name="T2" fmla="*/ 881 w 2814"/>
                <a:gd name="T3" fmla="*/ 1191 h 1308"/>
                <a:gd name="T4" fmla="*/ 822 w 2814"/>
                <a:gd name="T5" fmla="*/ 1223 h 1308"/>
                <a:gd name="T6" fmla="*/ 765 w 2814"/>
                <a:gd name="T7" fmla="*/ 1254 h 1308"/>
                <a:gd name="T8" fmla="*/ 713 w 2814"/>
                <a:gd name="T9" fmla="*/ 1283 h 1308"/>
                <a:gd name="T10" fmla="*/ 666 w 2814"/>
                <a:gd name="T11" fmla="*/ 1308 h 1308"/>
                <a:gd name="T12" fmla="*/ 273 w 2814"/>
                <a:gd name="T13" fmla="*/ 1274 h 1308"/>
                <a:gd name="T14" fmla="*/ 307 w 2814"/>
                <a:gd name="T15" fmla="*/ 1234 h 1308"/>
                <a:gd name="T16" fmla="*/ 345 w 2814"/>
                <a:gd name="T17" fmla="*/ 1192 h 1308"/>
                <a:gd name="T18" fmla="*/ 383 w 2814"/>
                <a:gd name="T19" fmla="*/ 1147 h 1308"/>
                <a:gd name="T20" fmla="*/ 1549 w 2814"/>
                <a:gd name="T21" fmla="*/ 881 h 1308"/>
                <a:gd name="T22" fmla="*/ 2616 w 2814"/>
                <a:gd name="T23" fmla="*/ 881 h 1308"/>
                <a:gd name="T24" fmla="*/ 2648 w 2814"/>
                <a:gd name="T25" fmla="*/ 896 h 1308"/>
                <a:gd name="T26" fmla="*/ 2678 w 2814"/>
                <a:gd name="T27" fmla="*/ 910 h 1308"/>
                <a:gd name="T28" fmla="*/ 2707 w 2814"/>
                <a:gd name="T29" fmla="*/ 925 h 1308"/>
                <a:gd name="T30" fmla="*/ 2734 w 2814"/>
                <a:gd name="T31" fmla="*/ 939 h 1308"/>
                <a:gd name="T32" fmla="*/ 2758 w 2814"/>
                <a:gd name="T33" fmla="*/ 954 h 1308"/>
                <a:gd name="T34" fmla="*/ 2779 w 2814"/>
                <a:gd name="T35" fmla="*/ 968 h 1308"/>
                <a:gd name="T36" fmla="*/ 2795 w 2814"/>
                <a:gd name="T37" fmla="*/ 982 h 1308"/>
                <a:gd name="T38" fmla="*/ 2806 w 2814"/>
                <a:gd name="T39" fmla="*/ 995 h 1308"/>
                <a:gd name="T40" fmla="*/ 2812 w 2814"/>
                <a:gd name="T41" fmla="*/ 1007 h 1308"/>
                <a:gd name="T42" fmla="*/ 2814 w 2814"/>
                <a:gd name="T43" fmla="*/ 1019 h 1308"/>
                <a:gd name="T44" fmla="*/ 2809 w 2814"/>
                <a:gd name="T45" fmla="*/ 1025 h 1308"/>
                <a:gd name="T46" fmla="*/ 2800 w 2814"/>
                <a:gd name="T47" fmla="*/ 1032 h 1308"/>
                <a:gd name="T48" fmla="*/ 2788 w 2814"/>
                <a:gd name="T49" fmla="*/ 1041 h 1308"/>
                <a:gd name="T50" fmla="*/ 1397 w 2814"/>
                <a:gd name="T51" fmla="*/ 1041 h 1308"/>
                <a:gd name="T52" fmla="*/ 1430 w 2814"/>
                <a:gd name="T53" fmla="*/ 1023 h 1308"/>
                <a:gd name="T54" fmla="*/ 1458 w 2814"/>
                <a:gd name="T55" fmla="*/ 1006 h 1308"/>
                <a:gd name="T56" fmla="*/ 1481 w 2814"/>
                <a:gd name="T57" fmla="*/ 991 h 1308"/>
                <a:gd name="T58" fmla="*/ 1499 w 2814"/>
                <a:gd name="T59" fmla="*/ 979 h 1308"/>
                <a:gd name="T60" fmla="*/ 1514 w 2814"/>
                <a:gd name="T61" fmla="*/ 967 h 1308"/>
                <a:gd name="T62" fmla="*/ 1525 w 2814"/>
                <a:gd name="T63" fmla="*/ 956 h 1308"/>
                <a:gd name="T64" fmla="*/ 1533 w 2814"/>
                <a:gd name="T65" fmla="*/ 945 h 1308"/>
                <a:gd name="T66" fmla="*/ 1538 w 2814"/>
                <a:gd name="T67" fmla="*/ 935 h 1308"/>
                <a:gd name="T68" fmla="*/ 1542 w 2814"/>
                <a:gd name="T69" fmla="*/ 922 h 1308"/>
                <a:gd name="T70" fmla="*/ 1544 w 2814"/>
                <a:gd name="T71" fmla="*/ 909 h 1308"/>
                <a:gd name="T72" fmla="*/ 1546 w 2814"/>
                <a:gd name="T73" fmla="*/ 896 h 1308"/>
                <a:gd name="T74" fmla="*/ 1549 w 2814"/>
                <a:gd name="T75" fmla="*/ 881 h 1308"/>
                <a:gd name="T76" fmla="*/ 7 w 2814"/>
                <a:gd name="T77" fmla="*/ 0 h 1308"/>
                <a:gd name="T78" fmla="*/ 129 w 2814"/>
                <a:gd name="T79" fmla="*/ 0 h 1308"/>
                <a:gd name="T80" fmla="*/ 149 w 2814"/>
                <a:gd name="T81" fmla="*/ 36 h 1308"/>
                <a:gd name="T82" fmla="*/ 170 w 2814"/>
                <a:gd name="T83" fmla="*/ 76 h 1308"/>
                <a:gd name="T84" fmla="*/ 192 w 2814"/>
                <a:gd name="T85" fmla="*/ 118 h 1308"/>
                <a:gd name="T86" fmla="*/ 215 w 2814"/>
                <a:gd name="T87" fmla="*/ 162 h 1308"/>
                <a:gd name="T88" fmla="*/ 238 w 2814"/>
                <a:gd name="T89" fmla="*/ 204 h 1308"/>
                <a:gd name="T90" fmla="*/ 261 w 2814"/>
                <a:gd name="T91" fmla="*/ 247 h 1308"/>
                <a:gd name="T92" fmla="*/ 282 w 2814"/>
                <a:gd name="T93" fmla="*/ 286 h 1308"/>
                <a:gd name="T94" fmla="*/ 302 w 2814"/>
                <a:gd name="T95" fmla="*/ 324 h 1308"/>
                <a:gd name="T96" fmla="*/ 319 w 2814"/>
                <a:gd name="T97" fmla="*/ 357 h 1308"/>
                <a:gd name="T98" fmla="*/ 335 w 2814"/>
                <a:gd name="T99" fmla="*/ 384 h 1308"/>
                <a:gd name="T100" fmla="*/ 204 w 2814"/>
                <a:gd name="T101" fmla="*/ 384 h 1308"/>
                <a:gd name="T102" fmla="*/ 0 w 2814"/>
                <a:gd name="T103" fmla="*/ 5 h 1308"/>
                <a:gd name="T104" fmla="*/ 7 w 2814"/>
                <a:gd name="T105" fmla="*/ 0 h 1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14" h="1308">
                  <a:moveTo>
                    <a:pt x="383" y="1147"/>
                  </a:moveTo>
                  <a:lnTo>
                    <a:pt x="881" y="1191"/>
                  </a:lnTo>
                  <a:lnTo>
                    <a:pt x="822" y="1223"/>
                  </a:lnTo>
                  <a:lnTo>
                    <a:pt x="765" y="1254"/>
                  </a:lnTo>
                  <a:lnTo>
                    <a:pt x="713" y="1283"/>
                  </a:lnTo>
                  <a:lnTo>
                    <a:pt x="666" y="1308"/>
                  </a:lnTo>
                  <a:lnTo>
                    <a:pt x="273" y="1274"/>
                  </a:lnTo>
                  <a:lnTo>
                    <a:pt x="307" y="1234"/>
                  </a:lnTo>
                  <a:lnTo>
                    <a:pt x="345" y="1192"/>
                  </a:lnTo>
                  <a:lnTo>
                    <a:pt x="383" y="1147"/>
                  </a:lnTo>
                  <a:close/>
                  <a:moveTo>
                    <a:pt x="1549" y="881"/>
                  </a:moveTo>
                  <a:lnTo>
                    <a:pt x="2616" y="881"/>
                  </a:lnTo>
                  <a:lnTo>
                    <a:pt x="2648" y="896"/>
                  </a:lnTo>
                  <a:lnTo>
                    <a:pt x="2678" y="910"/>
                  </a:lnTo>
                  <a:lnTo>
                    <a:pt x="2707" y="925"/>
                  </a:lnTo>
                  <a:lnTo>
                    <a:pt x="2734" y="939"/>
                  </a:lnTo>
                  <a:lnTo>
                    <a:pt x="2758" y="954"/>
                  </a:lnTo>
                  <a:lnTo>
                    <a:pt x="2779" y="968"/>
                  </a:lnTo>
                  <a:lnTo>
                    <a:pt x="2795" y="982"/>
                  </a:lnTo>
                  <a:lnTo>
                    <a:pt x="2806" y="995"/>
                  </a:lnTo>
                  <a:lnTo>
                    <a:pt x="2812" y="1007"/>
                  </a:lnTo>
                  <a:lnTo>
                    <a:pt x="2814" y="1019"/>
                  </a:lnTo>
                  <a:lnTo>
                    <a:pt x="2809" y="1025"/>
                  </a:lnTo>
                  <a:lnTo>
                    <a:pt x="2800" y="1032"/>
                  </a:lnTo>
                  <a:lnTo>
                    <a:pt x="2788" y="1041"/>
                  </a:lnTo>
                  <a:lnTo>
                    <a:pt x="1397" y="1041"/>
                  </a:lnTo>
                  <a:lnTo>
                    <a:pt x="1430" y="1023"/>
                  </a:lnTo>
                  <a:lnTo>
                    <a:pt x="1458" y="1006"/>
                  </a:lnTo>
                  <a:lnTo>
                    <a:pt x="1481" y="991"/>
                  </a:lnTo>
                  <a:lnTo>
                    <a:pt x="1499" y="979"/>
                  </a:lnTo>
                  <a:lnTo>
                    <a:pt x="1514" y="967"/>
                  </a:lnTo>
                  <a:lnTo>
                    <a:pt x="1525" y="956"/>
                  </a:lnTo>
                  <a:lnTo>
                    <a:pt x="1533" y="945"/>
                  </a:lnTo>
                  <a:lnTo>
                    <a:pt x="1538" y="935"/>
                  </a:lnTo>
                  <a:lnTo>
                    <a:pt x="1542" y="922"/>
                  </a:lnTo>
                  <a:lnTo>
                    <a:pt x="1544" y="909"/>
                  </a:lnTo>
                  <a:lnTo>
                    <a:pt x="1546" y="896"/>
                  </a:lnTo>
                  <a:lnTo>
                    <a:pt x="1549" y="881"/>
                  </a:lnTo>
                  <a:close/>
                  <a:moveTo>
                    <a:pt x="7" y="0"/>
                  </a:moveTo>
                  <a:lnTo>
                    <a:pt x="129" y="0"/>
                  </a:lnTo>
                  <a:lnTo>
                    <a:pt x="149" y="36"/>
                  </a:lnTo>
                  <a:lnTo>
                    <a:pt x="170" y="76"/>
                  </a:lnTo>
                  <a:lnTo>
                    <a:pt x="192" y="118"/>
                  </a:lnTo>
                  <a:lnTo>
                    <a:pt x="215" y="162"/>
                  </a:lnTo>
                  <a:lnTo>
                    <a:pt x="238" y="204"/>
                  </a:lnTo>
                  <a:lnTo>
                    <a:pt x="261" y="247"/>
                  </a:lnTo>
                  <a:lnTo>
                    <a:pt x="282" y="286"/>
                  </a:lnTo>
                  <a:lnTo>
                    <a:pt x="302" y="324"/>
                  </a:lnTo>
                  <a:lnTo>
                    <a:pt x="319" y="357"/>
                  </a:lnTo>
                  <a:lnTo>
                    <a:pt x="335" y="384"/>
                  </a:lnTo>
                  <a:lnTo>
                    <a:pt x="204" y="384"/>
                  </a:lnTo>
                  <a:lnTo>
                    <a:pt x="0" y="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ABE3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2" name="Group 81"/>
          <p:cNvGrpSpPr>
            <a:grpSpLocks noChangeAspect="1"/>
          </p:cNvGrpSpPr>
          <p:nvPr/>
        </p:nvGrpSpPr>
        <p:grpSpPr>
          <a:xfrm>
            <a:off x="6289883" y="635314"/>
            <a:ext cx="724839" cy="724838"/>
            <a:chOff x="16596062" y="1847874"/>
            <a:chExt cx="939800" cy="939800"/>
          </a:xfrm>
        </p:grpSpPr>
        <p:sp useBgFill="1">
          <p:nvSpPr>
            <p:cNvPr id="83" name="Freeform 182"/>
            <p:cNvSpPr>
              <a:spLocks/>
            </p:cNvSpPr>
            <p:nvPr/>
          </p:nvSpPr>
          <p:spPr bwMode="auto">
            <a:xfrm>
              <a:off x="16596062" y="1847874"/>
              <a:ext cx="939800" cy="939800"/>
            </a:xfrm>
            <a:custGeom>
              <a:avLst/>
              <a:gdLst>
                <a:gd name="T0" fmla="*/ 2695 w 2960"/>
                <a:gd name="T1" fmla="*/ 343 h 2960"/>
                <a:gd name="T2" fmla="*/ 2221 w 2960"/>
                <a:gd name="T3" fmla="*/ 1348 h 2960"/>
                <a:gd name="T4" fmla="*/ 2331 w 2960"/>
                <a:gd name="T5" fmla="*/ 1492 h 2960"/>
                <a:gd name="T6" fmla="*/ 2330 w 2960"/>
                <a:gd name="T7" fmla="*/ 1586 h 2960"/>
                <a:gd name="T8" fmla="*/ 2301 w 2960"/>
                <a:gd name="T9" fmla="*/ 1689 h 2960"/>
                <a:gd name="T10" fmla="*/ 2244 w 2960"/>
                <a:gd name="T11" fmla="*/ 1799 h 2960"/>
                <a:gd name="T12" fmla="*/ 2158 w 2960"/>
                <a:gd name="T13" fmla="*/ 1916 h 2960"/>
                <a:gd name="T14" fmla="*/ 2239 w 2960"/>
                <a:gd name="T15" fmla="*/ 1977 h 2960"/>
                <a:gd name="T16" fmla="*/ 2291 w 2960"/>
                <a:gd name="T17" fmla="*/ 2005 h 2960"/>
                <a:gd name="T18" fmla="*/ 2337 w 2960"/>
                <a:gd name="T19" fmla="*/ 2053 h 2960"/>
                <a:gd name="T20" fmla="*/ 2366 w 2960"/>
                <a:gd name="T21" fmla="*/ 2117 h 2960"/>
                <a:gd name="T22" fmla="*/ 2372 w 2960"/>
                <a:gd name="T23" fmla="*/ 2186 h 2960"/>
                <a:gd name="T24" fmla="*/ 2355 w 2960"/>
                <a:gd name="T25" fmla="*/ 2254 h 2960"/>
                <a:gd name="T26" fmla="*/ 2314 w 2960"/>
                <a:gd name="T27" fmla="*/ 2313 h 2960"/>
                <a:gd name="T28" fmla="*/ 2262 w 2960"/>
                <a:gd name="T29" fmla="*/ 2352 h 2960"/>
                <a:gd name="T30" fmla="*/ 2202 w 2960"/>
                <a:gd name="T31" fmla="*/ 2371 h 2960"/>
                <a:gd name="T32" fmla="*/ 2137 w 2960"/>
                <a:gd name="T33" fmla="*/ 2371 h 2960"/>
                <a:gd name="T34" fmla="*/ 2076 w 2960"/>
                <a:gd name="T35" fmla="*/ 2352 h 2960"/>
                <a:gd name="T36" fmla="*/ 2024 w 2960"/>
                <a:gd name="T37" fmla="*/ 2314 h 2960"/>
                <a:gd name="T38" fmla="*/ 1989 w 2960"/>
                <a:gd name="T39" fmla="*/ 2266 h 2960"/>
                <a:gd name="T40" fmla="*/ 1970 w 2960"/>
                <a:gd name="T41" fmla="*/ 2212 h 2960"/>
                <a:gd name="T42" fmla="*/ 1856 w 2960"/>
                <a:gd name="T43" fmla="*/ 2205 h 2960"/>
                <a:gd name="T44" fmla="*/ 1741 w 2960"/>
                <a:gd name="T45" fmla="*/ 2277 h 2960"/>
                <a:gd name="T46" fmla="*/ 1635 w 2960"/>
                <a:gd name="T47" fmla="*/ 2319 h 2960"/>
                <a:gd name="T48" fmla="*/ 1536 w 2960"/>
                <a:gd name="T49" fmla="*/ 2334 h 2960"/>
                <a:gd name="T50" fmla="*/ 1453 w 2960"/>
                <a:gd name="T51" fmla="*/ 2325 h 2960"/>
                <a:gd name="T52" fmla="*/ 609 w 2960"/>
                <a:gd name="T53" fmla="*/ 2960 h 2960"/>
                <a:gd name="T54" fmla="*/ 0 w 2960"/>
                <a:gd name="T55" fmla="*/ 2351 h 2960"/>
                <a:gd name="T56" fmla="*/ 751 w 2960"/>
                <a:gd name="T57" fmla="*/ 1600 h 2960"/>
                <a:gd name="T58" fmla="*/ 740 w 2960"/>
                <a:gd name="T59" fmla="*/ 1531 h 2960"/>
                <a:gd name="T60" fmla="*/ 751 w 2960"/>
                <a:gd name="T61" fmla="*/ 1457 h 2960"/>
                <a:gd name="T62" fmla="*/ 780 w 2960"/>
                <a:gd name="T63" fmla="*/ 1381 h 2960"/>
                <a:gd name="T64" fmla="*/ 820 w 2960"/>
                <a:gd name="T65" fmla="*/ 1306 h 2960"/>
                <a:gd name="T66" fmla="*/ 867 w 2960"/>
                <a:gd name="T67" fmla="*/ 1233 h 2960"/>
                <a:gd name="T68" fmla="*/ 918 w 2960"/>
                <a:gd name="T69" fmla="*/ 1167 h 2960"/>
                <a:gd name="T70" fmla="*/ 965 w 2960"/>
                <a:gd name="T71" fmla="*/ 1110 h 2960"/>
                <a:gd name="T72" fmla="*/ 1006 w 2960"/>
                <a:gd name="T73" fmla="*/ 1065 h 2960"/>
                <a:gd name="T74" fmla="*/ 1035 w 2960"/>
                <a:gd name="T75" fmla="*/ 1035 h 2960"/>
                <a:gd name="T76" fmla="*/ 1071 w 2960"/>
                <a:gd name="T77" fmla="*/ 1000 h 2960"/>
                <a:gd name="T78" fmla="*/ 1123 w 2960"/>
                <a:gd name="T79" fmla="*/ 954 h 2960"/>
                <a:gd name="T80" fmla="*/ 1186 w 2960"/>
                <a:gd name="T81" fmla="*/ 902 h 2960"/>
                <a:gd name="T82" fmla="*/ 1259 w 2960"/>
                <a:gd name="T83" fmla="*/ 849 h 2960"/>
                <a:gd name="T84" fmla="*/ 1336 w 2960"/>
                <a:gd name="T85" fmla="*/ 802 h 2960"/>
                <a:gd name="T86" fmla="*/ 1416 w 2960"/>
                <a:gd name="T87" fmla="*/ 765 h 2960"/>
                <a:gd name="T88" fmla="*/ 1495 w 2960"/>
                <a:gd name="T89" fmla="*/ 744 h 2960"/>
                <a:gd name="T90" fmla="*/ 1557 w 2960"/>
                <a:gd name="T91" fmla="*/ 742 h 2960"/>
                <a:gd name="T92" fmla="*/ 1600 w 2960"/>
                <a:gd name="T93" fmla="*/ 752 h 2960"/>
                <a:gd name="T94" fmla="*/ 2351 w 2960"/>
                <a:gd name="T95" fmla="*/ 0 h 2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60" h="2960">
                  <a:moveTo>
                    <a:pt x="2351" y="0"/>
                  </a:moveTo>
                  <a:lnTo>
                    <a:pt x="2695" y="343"/>
                  </a:lnTo>
                  <a:lnTo>
                    <a:pt x="2960" y="609"/>
                  </a:lnTo>
                  <a:lnTo>
                    <a:pt x="2221" y="1348"/>
                  </a:lnTo>
                  <a:lnTo>
                    <a:pt x="2325" y="1453"/>
                  </a:lnTo>
                  <a:lnTo>
                    <a:pt x="2331" y="1492"/>
                  </a:lnTo>
                  <a:lnTo>
                    <a:pt x="2334" y="1538"/>
                  </a:lnTo>
                  <a:lnTo>
                    <a:pt x="2330" y="1586"/>
                  </a:lnTo>
                  <a:lnTo>
                    <a:pt x="2319" y="1637"/>
                  </a:lnTo>
                  <a:lnTo>
                    <a:pt x="2301" y="1689"/>
                  </a:lnTo>
                  <a:lnTo>
                    <a:pt x="2276" y="1742"/>
                  </a:lnTo>
                  <a:lnTo>
                    <a:pt x="2244" y="1799"/>
                  </a:lnTo>
                  <a:lnTo>
                    <a:pt x="2204" y="1856"/>
                  </a:lnTo>
                  <a:lnTo>
                    <a:pt x="2158" y="1916"/>
                  </a:lnTo>
                  <a:lnTo>
                    <a:pt x="2212" y="1970"/>
                  </a:lnTo>
                  <a:lnTo>
                    <a:pt x="2239" y="1977"/>
                  </a:lnTo>
                  <a:lnTo>
                    <a:pt x="2266" y="1989"/>
                  </a:lnTo>
                  <a:lnTo>
                    <a:pt x="2291" y="2005"/>
                  </a:lnTo>
                  <a:lnTo>
                    <a:pt x="2313" y="2024"/>
                  </a:lnTo>
                  <a:lnTo>
                    <a:pt x="2337" y="2053"/>
                  </a:lnTo>
                  <a:lnTo>
                    <a:pt x="2355" y="2083"/>
                  </a:lnTo>
                  <a:lnTo>
                    <a:pt x="2366" y="2117"/>
                  </a:lnTo>
                  <a:lnTo>
                    <a:pt x="2372" y="2151"/>
                  </a:lnTo>
                  <a:lnTo>
                    <a:pt x="2372" y="2186"/>
                  </a:lnTo>
                  <a:lnTo>
                    <a:pt x="2366" y="2221"/>
                  </a:lnTo>
                  <a:lnTo>
                    <a:pt x="2355" y="2254"/>
                  </a:lnTo>
                  <a:lnTo>
                    <a:pt x="2337" y="2285"/>
                  </a:lnTo>
                  <a:lnTo>
                    <a:pt x="2314" y="2313"/>
                  </a:lnTo>
                  <a:lnTo>
                    <a:pt x="2289" y="2335"/>
                  </a:lnTo>
                  <a:lnTo>
                    <a:pt x="2262" y="2352"/>
                  </a:lnTo>
                  <a:lnTo>
                    <a:pt x="2232" y="2364"/>
                  </a:lnTo>
                  <a:lnTo>
                    <a:pt x="2202" y="2371"/>
                  </a:lnTo>
                  <a:lnTo>
                    <a:pt x="2169" y="2374"/>
                  </a:lnTo>
                  <a:lnTo>
                    <a:pt x="2137" y="2371"/>
                  </a:lnTo>
                  <a:lnTo>
                    <a:pt x="2105" y="2364"/>
                  </a:lnTo>
                  <a:lnTo>
                    <a:pt x="2076" y="2352"/>
                  </a:lnTo>
                  <a:lnTo>
                    <a:pt x="2049" y="2335"/>
                  </a:lnTo>
                  <a:lnTo>
                    <a:pt x="2024" y="2314"/>
                  </a:lnTo>
                  <a:lnTo>
                    <a:pt x="2005" y="2291"/>
                  </a:lnTo>
                  <a:lnTo>
                    <a:pt x="1989" y="2266"/>
                  </a:lnTo>
                  <a:lnTo>
                    <a:pt x="1977" y="2239"/>
                  </a:lnTo>
                  <a:lnTo>
                    <a:pt x="1970" y="2212"/>
                  </a:lnTo>
                  <a:lnTo>
                    <a:pt x="1916" y="2158"/>
                  </a:lnTo>
                  <a:lnTo>
                    <a:pt x="1856" y="2205"/>
                  </a:lnTo>
                  <a:lnTo>
                    <a:pt x="1798" y="2244"/>
                  </a:lnTo>
                  <a:lnTo>
                    <a:pt x="1741" y="2277"/>
                  </a:lnTo>
                  <a:lnTo>
                    <a:pt x="1687" y="2302"/>
                  </a:lnTo>
                  <a:lnTo>
                    <a:pt x="1635" y="2319"/>
                  </a:lnTo>
                  <a:lnTo>
                    <a:pt x="1584" y="2330"/>
                  </a:lnTo>
                  <a:lnTo>
                    <a:pt x="1536" y="2334"/>
                  </a:lnTo>
                  <a:lnTo>
                    <a:pt x="1492" y="2331"/>
                  </a:lnTo>
                  <a:lnTo>
                    <a:pt x="1453" y="2325"/>
                  </a:lnTo>
                  <a:lnTo>
                    <a:pt x="1348" y="2221"/>
                  </a:lnTo>
                  <a:lnTo>
                    <a:pt x="609" y="2960"/>
                  </a:lnTo>
                  <a:lnTo>
                    <a:pt x="265" y="2617"/>
                  </a:lnTo>
                  <a:lnTo>
                    <a:pt x="0" y="2351"/>
                  </a:lnTo>
                  <a:lnTo>
                    <a:pt x="311" y="2040"/>
                  </a:lnTo>
                  <a:lnTo>
                    <a:pt x="751" y="1600"/>
                  </a:lnTo>
                  <a:lnTo>
                    <a:pt x="742" y="1566"/>
                  </a:lnTo>
                  <a:lnTo>
                    <a:pt x="740" y="1531"/>
                  </a:lnTo>
                  <a:lnTo>
                    <a:pt x="744" y="1495"/>
                  </a:lnTo>
                  <a:lnTo>
                    <a:pt x="751" y="1457"/>
                  </a:lnTo>
                  <a:lnTo>
                    <a:pt x="763" y="1420"/>
                  </a:lnTo>
                  <a:lnTo>
                    <a:pt x="780" y="1381"/>
                  </a:lnTo>
                  <a:lnTo>
                    <a:pt x="798" y="1343"/>
                  </a:lnTo>
                  <a:lnTo>
                    <a:pt x="820" y="1306"/>
                  </a:lnTo>
                  <a:lnTo>
                    <a:pt x="843" y="1268"/>
                  </a:lnTo>
                  <a:lnTo>
                    <a:pt x="867" y="1233"/>
                  </a:lnTo>
                  <a:lnTo>
                    <a:pt x="892" y="1199"/>
                  </a:lnTo>
                  <a:lnTo>
                    <a:pt x="918" y="1167"/>
                  </a:lnTo>
                  <a:lnTo>
                    <a:pt x="942" y="1138"/>
                  </a:lnTo>
                  <a:lnTo>
                    <a:pt x="965" y="1110"/>
                  </a:lnTo>
                  <a:lnTo>
                    <a:pt x="987" y="1086"/>
                  </a:lnTo>
                  <a:lnTo>
                    <a:pt x="1006" y="1065"/>
                  </a:lnTo>
                  <a:lnTo>
                    <a:pt x="1023" y="1048"/>
                  </a:lnTo>
                  <a:lnTo>
                    <a:pt x="1035" y="1035"/>
                  </a:lnTo>
                  <a:lnTo>
                    <a:pt x="1052" y="1019"/>
                  </a:lnTo>
                  <a:lnTo>
                    <a:pt x="1071" y="1000"/>
                  </a:lnTo>
                  <a:lnTo>
                    <a:pt x="1096" y="978"/>
                  </a:lnTo>
                  <a:lnTo>
                    <a:pt x="1123" y="954"/>
                  </a:lnTo>
                  <a:lnTo>
                    <a:pt x="1154" y="929"/>
                  </a:lnTo>
                  <a:lnTo>
                    <a:pt x="1186" y="902"/>
                  </a:lnTo>
                  <a:lnTo>
                    <a:pt x="1221" y="875"/>
                  </a:lnTo>
                  <a:lnTo>
                    <a:pt x="1259" y="849"/>
                  </a:lnTo>
                  <a:lnTo>
                    <a:pt x="1296" y="825"/>
                  </a:lnTo>
                  <a:lnTo>
                    <a:pt x="1336" y="802"/>
                  </a:lnTo>
                  <a:lnTo>
                    <a:pt x="1376" y="781"/>
                  </a:lnTo>
                  <a:lnTo>
                    <a:pt x="1416" y="765"/>
                  </a:lnTo>
                  <a:lnTo>
                    <a:pt x="1455" y="752"/>
                  </a:lnTo>
                  <a:lnTo>
                    <a:pt x="1495" y="744"/>
                  </a:lnTo>
                  <a:lnTo>
                    <a:pt x="1532" y="741"/>
                  </a:lnTo>
                  <a:lnTo>
                    <a:pt x="1557" y="742"/>
                  </a:lnTo>
                  <a:lnTo>
                    <a:pt x="1579" y="746"/>
                  </a:lnTo>
                  <a:lnTo>
                    <a:pt x="1600" y="752"/>
                  </a:lnTo>
                  <a:lnTo>
                    <a:pt x="1885" y="466"/>
                  </a:lnTo>
                  <a:lnTo>
                    <a:pt x="2351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83"/>
            <p:cNvSpPr>
              <a:spLocks/>
            </p:cNvSpPr>
            <p:nvPr/>
          </p:nvSpPr>
          <p:spPr bwMode="auto">
            <a:xfrm>
              <a:off x="16869112" y="2120924"/>
              <a:ext cx="233363" cy="233363"/>
            </a:xfrm>
            <a:custGeom>
              <a:avLst/>
              <a:gdLst>
                <a:gd name="T0" fmla="*/ 661 w 735"/>
                <a:gd name="T1" fmla="*/ 0 h 735"/>
                <a:gd name="T2" fmla="*/ 684 w 735"/>
                <a:gd name="T3" fmla="*/ 0 h 735"/>
                <a:gd name="T4" fmla="*/ 704 w 735"/>
                <a:gd name="T5" fmla="*/ 6 h 735"/>
                <a:gd name="T6" fmla="*/ 719 w 735"/>
                <a:gd name="T7" fmla="*/ 16 h 735"/>
                <a:gd name="T8" fmla="*/ 729 w 735"/>
                <a:gd name="T9" fmla="*/ 31 h 735"/>
                <a:gd name="T10" fmla="*/ 734 w 735"/>
                <a:gd name="T11" fmla="*/ 50 h 735"/>
                <a:gd name="T12" fmla="*/ 735 w 735"/>
                <a:gd name="T13" fmla="*/ 72 h 735"/>
                <a:gd name="T14" fmla="*/ 730 w 735"/>
                <a:gd name="T15" fmla="*/ 99 h 735"/>
                <a:gd name="T16" fmla="*/ 722 w 735"/>
                <a:gd name="T17" fmla="*/ 128 h 735"/>
                <a:gd name="T18" fmla="*/ 710 w 735"/>
                <a:gd name="T19" fmla="*/ 161 h 735"/>
                <a:gd name="T20" fmla="*/ 693 w 735"/>
                <a:gd name="T21" fmla="*/ 196 h 735"/>
                <a:gd name="T22" fmla="*/ 671 w 735"/>
                <a:gd name="T23" fmla="*/ 232 h 735"/>
                <a:gd name="T24" fmla="*/ 647 w 735"/>
                <a:gd name="T25" fmla="*/ 271 h 735"/>
                <a:gd name="T26" fmla="*/ 619 w 735"/>
                <a:gd name="T27" fmla="*/ 309 h 735"/>
                <a:gd name="T28" fmla="*/ 588 w 735"/>
                <a:gd name="T29" fmla="*/ 351 h 735"/>
                <a:gd name="T30" fmla="*/ 554 w 735"/>
                <a:gd name="T31" fmla="*/ 392 h 735"/>
                <a:gd name="T32" fmla="*/ 516 w 735"/>
                <a:gd name="T33" fmla="*/ 434 h 735"/>
                <a:gd name="T34" fmla="*/ 475 w 735"/>
                <a:gd name="T35" fmla="*/ 475 h 735"/>
                <a:gd name="T36" fmla="*/ 434 w 735"/>
                <a:gd name="T37" fmla="*/ 516 h 735"/>
                <a:gd name="T38" fmla="*/ 392 w 735"/>
                <a:gd name="T39" fmla="*/ 554 h 735"/>
                <a:gd name="T40" fmla="*/ 351 w 735"/>
                <a:gd name="T41" fmla="*/ 588 h 735"/>
                <a:gd name="T42" fmla="*/ 309 w 735"/>
                <a:gd name="T43" fmla="*/ 619 h 735"/>
                <a:gd name="T44" fmla="*/ 271 w 735"/>
                <a:gd name="T45" fmla="*/ 647 h 735"/>
                <a:gd name="T46" fmla="*/ 232 w 735"/>
                <a:gd name="T47" fmla="*/ 672 h 735"/>
                <a:gd name="T48" fmla="*/ 196 w 735"/>
                <a:gd name="T49" fmla="*/ 693 h 735"/>
                <a:gd name="T50" fmla="*/ 161 w 735"/>
                <a:gd name="T51" fmla="*/ 710 h 735"/>
                <a:gd name="T52" fmla="*/ 128 w 735"/>
                <a:gd name="T53" fmla="*/ 722 h 735"/>
                <a:gd name="T54" fmla="*/ 99 w 735"/>
                <a:gd name="T55" fmla="*/ 730 h 735"/>
                <a:gd name="T56" fmla="*/ 72 w 735"/>
                <a:gd name="T57" fmla="*/ 735 h 735"/>
                <a:gd name="T58" fmla="*/ 50 w 735"/>
                <a:gd name="T59" fmla="*/ 734 h 735"/>
                <a:gd name="T60" fmla="*/ 31 w 735"/>
                <a:gd name="T61" fmla="*/ 729 h 735"/>
                <a:gd name="T62" fmla="*/ 16 w 735"/>
                <a:gd name="T63" fmla="*/ 719 h 735"/>
                <a:gd name="T64" fmla="*/ 6 w 735"/>
                <a:gd name="T65" fmla="*/ 704 h 735"/>
                <a:gd name="T66" fmla="*/ 0 w 735"/>
                <a:gd name="T67" fmla="*/ 684 h 735"/>
                <a:gd name="T68" fmla="*/ 0 w 735"/>
                <a:gd name="T69" fmla="*/ 661 h 735"/>
                <a:gd name="T70" fmla="*/ 4 w 735"/>
                <a:gd name="T71" fmla="*/ 636 h 735"/>
                <a:gd name="T72" fmla="*/ 13 w 735"/>
                <a:gd name="T73" fmla="*/ 606 h 735"/>
                <a:gd name="T74" fmla="*/ 25 w 735"/>
                <a:gd name="T75" fmla="*/ 574 h 735"/>
                <a:gd name="T76" fmla="*/ 42 w 735"/>
                <a:gd name="T77" fmla="*/ 539 h 735"/>
                <a:gd name="T78" fmla="*/ 63 w 735"/>
                <a:gd name="T79" fmla="*/ 503 h 735"/>
                <a:gd name="T80" fmla="*/ 88 w 735"/>
                <a:gd name="T81" fmla="*/ 464 h 735"/>
                <a:gd name="T82" fmla="*/ 116 w 735"/>
                <a:gd name="T83" fmla="*/ 424 h 735"/>
                <a:gd name="T84" fmla="*/ 147 w 735"/>
                <a:gd name="T85" fmla="*/ 384 h 735"/>
                <a:gd name="T86" fmla="*/ 181 w 735"/>
                <a:gd name="T87" fmla="*/ 342 h 735"/>
                <a:gd name="T88" fmla="*/ 219 w 735"/>
                <a:gd name="T89" fmla="*/ 301 h 735"/>
                <a:gd name="T90" fmla="*/ 259 w 735"/>
                <a:gd name="T91" fmla="*/ 259 h 735"/>
                <a:gd name="T92" fmla="*/ 301 w 735"/>
                <a:gd name="T93" fmla="*/ 219 h 735"/>
                <a:gd name="T94" fmla="*/ 342 w 735"/>
                <a:gd name="T95" fmla="*/ 181 h 735"/>
                <a:gd name="T96" fmla="*/ 384 w 735"/>
                <a:gd name="T97" fmla="*/ 147 h 735"/>
                <a:gd name="T98" fmla="*/ 424 w 735"/>
                <a:gd name="T99" fmla="*/ 116 h 735"/>
                <a:gd name="T100" fmla="*/ 464 w 735"/>
                <a:gd name="T101" fmla="*/ 88 h 735"/>
                <a:gd name="T102" fmla="*/ 503 w 735"/>
                <a:gd name="T103" fmla="*/ 63 h 735"/>
                <a:gd name="T104" fmla="*/ 539 w 735"/>
                <a:gd name="T105" fmla="*/ 42 h 735"/>
                <a:gd name="T106" fmla="*/ 574 w 735"/>
                <a:gd name="T107" fmla="*/ 25 h 735"/>
                <a:gd name="T108" fmla="*/ 606 w 735"/>
                <a:gd name="T109" fmla="*/ 13 h 735"/>
                <a:gd name="T110" fmla="*/ 636 w 735"/>
                <a:gd name="T111" fmla="*/ 4 h 735"/>
                <a:gd name="T112" fmla="*/ 661 w 735"/>
                <a:gd name="T113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35" h="735">
                  <a:moveTo>
                    <a:pt x="661" y="0"/>
                  </a:moveTo>
                  <a:lnTo>
                    <a:pt x="684" y="0"/>
                  </a:lnTo>
                  <a:lnTo>
                    <a:pt x="704" y="6"/>
                  </a:lnTo>
                  <a:lnTo>
                    <a:pt x="719" y="16"/>
                  </a:lnTo>
                  <a:lnTo>
                    <a:pt x="729" y="31"/>
                  </a:lnTo>
                  <a:lnTo>
                    <a:pt x="734" y="50"/>
                  </a:lnTo>
                  <a:lnTo>
                    <a:pt x="735" y="72"/>
                  </a:lnTo>
                  <a:lnTo>
                    <a:pt x="730" y="99"/>
                  </a:lnTo>
                  <a:lnTo>
                    <a:pt x="722" y="128"/>
                  </a:lnTo>
                  <a:lnTo>
                    <a:pt x="710" y="161"/>
                  </a:lnTo>
                  <a:lnTo>
                    <a:pt x="693" y="196"/>
                  </a:lnTo>
                  <a:lnTo>
                    <a:pt x="671" y="232"/>
                  </a:lnTo>
                  <a:lnTo>
                    <a:pt x="647" y="271"/>
                  </a:lnTo>
                  <a:lnTo>
                    <a:pt x="619" y="309"/>
                  </a:lnTo>
                  <a:lnTo>
                    <a:pt x="588" y="351"/>
                  </a:lnTo>
                  <a:lnTo>
                    <a:pt x="554" y="392"/>
                  </a:lnTo>
                  <a:lnTo>
                    <a:pt x="516" y="434"/>
                  </a:lnTo>
                  <a:lnTo>
                    <a:pt x="475" y="475"/>
                  </a:lnTo>
                  <a:lnTo>
                    <a:pt x="434" y="516"/>
                  </a:lnTo>
                  <a:lnTo>
                    <a:pt x="392" y="554"/>
                  </a:lnTo>
                  <a:lnTo>
                    <a:pt x="351" y="588"/>
                  </a:lnTo>
                  <a:lnTo>
                    <a:pt x="309" y="619"/>
                  </a:lnTo>
                  <a:lnTo>
                    <a:pt x="271" y="647"/>
                  </a:lnTo>
                  <a:lnTo>
                    <a:pt x="232" y="672"/>
                  </a:lnTo>
                  <a:lnTo>
                    <a:pt x="196" y="693"/>
                  </a:lnTo>
                  <a:lnTo>
                    <a:pt x="161" y="710"/>
                  </a:lnTo>
                  <a:lnTo>
                    <a:pt x="128" y="722"/>
                  </a:lnTo>
                  <a:lnTo>
                    <a:pt x="99" y="730"/>
                  </a:lnTo>
                  <a:lnTo>
                    <a:pt x="72" y="735"/>
                  </a:lnTo>
                  <a:lnTo>
                    <a:pt x="50" y="734"/>
                  </a:lnTo>
                  <a:lnTo>
                    <a:pt x="31" y="729"/>
                  </a:lnTo>
                  <a:lnTo>
                    <a:pt x="16" y="719"/>
                  </a:lnTo>
                  <a:lnTo>
                    <a:pt x="6" y="704"/>
                  </a:lnTo>
                  <a:lnTo>
                    <a:pt x="0" y="684"/>
                  </a:lnTo>
                  <a:lnTo>
                    <a:pt x="0" y="661"/>
                  </a:lnTo>
                  <a:lnTo>
                    <a:pt x="4" y="636"/>
                  </a:lnTo>
                  <a:lnTo>
                    <a:pt x="13" y="606"/>
                  </a:lnTo>
                  <a:lnTo>
                    <a:pt x="25" y="574"/>
                  </a:lnTo>
                  <a:lnTo>
                    <a:pt x="42" y="539"/>
                  </a:lnTo>
                  <a:lnTo>
                    <a:pt x="63" y="503"/>
                  </a:lnTo>
                  <a:lnTo>
                    <a:pt x="88" y="464"/>
                  </a:lnTo>
                  <a:lnTo>
                    <a:pt x="116" y="424"/>
                  </a:lnTo>
                  <a:lnTo>
                    <a:pt x="147" y="384"/>
                  </a:lnTo>
                  <a:lnTo>
                    <a:pt x="181" y="342"/>
                  </a:lnTo>
                  <a:lnTo>
                    <a:pt x="219" y="301"/>
                  </a:lnTo>
                  <a:lnTo>
                    <a:pt x="259" y="259"/>
                  </a:lnTo>
                  <a:lnTo>
                    <a:pt x="301" y="219"/>
                  </a:lnTo>
                  <a:lnTo>
                    <a:pt x="342" y="181"/>
                  </a:lnTo>
                  <a:lnTo>
                    <a:pt x="384" y="147"/>
                  </a:lnTo>
                  <a:lnTo>
                    <a:pt x="424" y="116"/>
                  </a:lnTo>
                  <a:lnTo>
                    <a:pt x="464" y="88"/>
                  </a:lnTo>
                  <a:lnTo>
                    <a:pt x="503" y="63"/>
                  </a:lnTo>
                  <a:lnTo>
                    <a:pt x="539" y="42"/>
                  </a:lnTo>
                  <a:lnTo>
                    <a:pt x="574" y="25"/>
                  </a:lnTo>
                  <a:lnTo>
                    <a:pt x="606" y="13"/>
                  </a:lnTo>
                  <a:lnTo>
                    <a:pt x="636" y="4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rgbClr val="FABE3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84"/>
            <p:cNvSpPr>
              <a:spLocks/>
            </p:cNvSpPr>
            <p:nvPr/>
          </p:nvSpPr>
          <p:spPr bwMode="auto">
            <a:xfrm>
              <a:off x="17045324" y="2297136"/>
              <a:ext cx="266700" cy="266700"/>
            </a:xfrm>
            <a:custGeom>
              <a:avLst/>
              <a:gdLst>
                <a:gd name="T0" fmla="*/ 799 w 840"/>
                <a:gd name="T1" fmla="*/ 95 h 840"/>
                <a:gd name="T2" fmla="*/ 795 w 840"/>
                <a:gd name="T3" fmla="*/ 171 h 840"/>
                <a:gd name="T4" fmla="*/ 767 w 840"/>
                <a:gd name="T5" fmla="*/ 250 h 840"/>
                <a:gd name="T6" fmla="*/ 723 w 840"/>
                <a:gd name="T7" fmla="*/ 330 h 840"/>
                <a:gd name="T8" fmla="*/ 668 w 840"/>
                <a:gd name="T9" fmla="*/ 407 h 840"/>
                <a:gd name="T10" fmla="*/ 609 w 840"/>
                <a:gd name="T11" fmla="*/ 476 h 840"/>
                <a:gd name="T12" fmla="*/ 744 w 840"/>
                <a:gd name="T13" fmla="*/ 672 h 840"/>
                <a:gd name="T14" fmla="*/ 782 w 840"/>
                <a:gd name="T15" fmla="*/ 675 h 840"/>
                <a:gd name="T16" fmla="*/ 814 w 840"/>
                <a:gd name="T17" fmla="*/ 695 h 840"/>
                <a:gd name="T18" fmla="*/ 837 w 840"/>
                <a:gd name="T19" fmla="*/ 733 h 840"/>
                <a:gd name="T20" fmla="*/ 837 w 840"/>
                <a:gd name="T21" fmla="*/ 777 h 840"/>
                <a:gd name="T22" fmla="*/ 814 w 840"/>
                <a:gd name="T23" fmla="*/ 814 h 840"/>
                <a:gd name="T24" fmla="*/ 777 w 840"/>
                <a:gd name="T25" fmla="*/ 837 h 840"/>
                <a:gd name="T26" fmla="*/ 733 w 840"/>
                <a:gd name="T27" fmla="*/ 837 h 840"/>
                <a:gd name="T28" fmla="*/ 695 w 840"/>
                <a:gd name="T29" fmla="*/ 816 h 840"/>
                <a:gd name="T30" fmla="*/ 675 w 840"/>
                <a:gd name="T31" fmla="*/ 782 h 840"/>
                <a:gd name="T32" fmla="*/ 672 w 840"/>
                <a:gd name="T33" fmla="*/ 744 h 840"/>
                <a:gd name="T34" fmla="*/ 480 w 840"/>
                <a:gd name="T35" fmla="*/ 606 h 840"/>
                <a:gd name="T36" fmla="*/ 417 w 840"/>
                <a:gd name="T37" fmla="*/ 660 h 840"/>
                <a:gd name="T38" fmla="*/ 347 w 840"/>
                <a:gd name="T39" fmla="*/ 712 h 840"/>
                <a:gd name="T40" fmla="*/ 274 w 840"/>
                <a:gd name="T41" fmla="*/ 755 h 840"/>
                <a:gd name="T42" fmla="*/ 200 w 840"/>
                <a:gd name="T43" fmla="*/ 787 h 840"/>
                <a:gd name="T44" fmla="*/ 129 w 840"/>
                <a:gd name="T45" fmla="*/ 800 h 840"/>
                <a:gd name="T46" fmla="*/ 0 w 840"/>
                <a:gd name="T47" fmla="*/ 702 h 840"/>
                <a:gd name="T48" fmla="*/ 83 w 840"/>
                <a:gd name="T49" fmla="*/ 675 h 840"/>
                <a:gd name="T50" fmla="*/ 171 w 840"/>
                <a:gd name="T51" fmla="*/ 628 h 840"/>
                <a:gd name="T52" fmla="*/ 259 w 840"/>
                <a:gd name="T53" fmla="*/ 567 h 840"/>
                <a:gd name="T54" fmla="*/ 345 w 840"/>
                <a:gd name="T55" fmla="*/ 498 h 840"/>
                <a:gd name="T56" fmla="*/ 424 w 840"/>
                <a:gd name="T57" fmla="*/ 424 h 840"/>
                <a:gd name="T58" fmla="*/ 498 w 840"/>
                <a:gd name="T59" fmla="*/ 345 h 840"/>
                <a:gd name="T60" fmla="*/ 567 w 840"/>
                <a:gd name="T61" fmla="*/ 259 h 840"/>
                <a:gd name="T62" fmla="*/ 628 w 840"/>
                <a:gd name="T63" fmla="*/ 171 h 840"/>
                <a:gd name="T64" fmla="*/ 675 w 840"/>
                <a:gd name="T65" fmla="*/ 83 h 840"/>
                <a:gd name="T66" fmla="*/ 702 w 840"/>
                <a:gd name="T67" fmla="*/ 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40" h="840">
                  <a:moveTo>
                    <a:pt x="702" y="0"/>
                  </a:moveTo>
                  <a:lnTo>
                    <a:pt x="799" y="95"/>
                  </a:lnTo>
                  <a:lnTo>
                    <a:pt x="800" y="133"/>
                  </a:lnTo>
                  <a:lnTo>
                    <a:pt x="795" y="171"/>
                  </a:lnTo>
                  <a:lnTo>
                    <a:pt x="783" y="210"/>
                  </a:lnTo>
                  <a:lnTo>
                    <a:pt x="767" y="250"/>
                  </a:lnTo>
                  <a:lnTo>
                    <a:pt x="747" y="290"/>
                  </a:lnTo>
                  <a:lnTo>
                    <a:pt x="723" y="330"/>
                  </a:lnTo>
                  <a:lnTo>
                    <a:pt x="696" y="369"/>
                  </a:lnTo>
                  <a:lnTo>
                    <a:pt x="668" y="407"/>
                  </a:lnTo>
                  <a:lnTo>
                    <a:pt x="638" y="442"/>
                  </a:lnTo>
                  <a:lnTo>
                    <a:pt x="609" y="476"/>
                  </a:lnTo>
                  <a:lnTo>
                    <a:pt x="581" y="507"/>
                  </a:lnTo>
                  <a:lnTo>
                    <a:pt x="744" y="672"/>
                  </a:lnTo>
                  <a:lnTo>
                    <a:pt x="764" y="671"/>
                  </a:lnTo>
                  <a:lnTo>
                    <a:pt x="782" y="675"/>
                  </a:lnTo>
                  <a:lnTo>
                    <a:pt x="800" y="683"/>
                  </a:lnTo>
                  <a:lnTo>
                    <a:pt x="814" y="695"/>
                  </a:lnTo>
                  <a:lnTo>
                    <a:pt x="829" y="713"/>
                  </a:lnTo>
                  <a:lnTo>
                    <a:pt x="837" y="733"/>
                  </a:lnTo>
                  <a:lnTo>
                    <a:pt x="840" y="755"/>
                  </a:lnTo>
                  <a:lnTo>
                    <a:pt x="837" y="777"/>
                  </a:lnTo>
                  <a:lnTo>
                    <a:pt x="829" y="798"/>
                  </a:lnTo>
                  <a:lnTo>
                    <a:pt x="814" y="814"/>
                  </a:lnTo>
                  <a:lnTo>
                    <a:pt x="798" y="829"/>
                  </a:lnTo>
                  <a:lnTo>
                    <a:pt x="777" y="837"/>
                  </a:lnTo>
                  <a:lnTo>
                    <a:pt x="755" y="840"/>
                  </a:lnTo>
                  <a:lnTo>
                    <a:pt x="733" y="837"/>
                  </a:lnTo>
                  <a:lnTo>
                    <a:pt x="713" y="829"/>
                  </a:lnTo>
                  <a:lnTo>
                    <a:pt x="695" y="816"/>
                  </a:lnTo>
                  <a:lnTo>
                    <a:pt x="683" y="800"/>
                  </a:lnTo>
                  <a:lnTo>
                    <a:pt x="675" y="782"/>
                  </a:lnTo>
                  <a:lnTo>
                    <a:pt x="671" y="764"/>
                  </a:lnTo>
                  <a:lnTo>
                    <a:pt x="672" y="744"/>
                  </a:lnTo>
                  <a:lnTo>
                    <a:pt x="507" y="581"/>
                  </a:lnTo>
                  <a:lnTo>
                    <a:pt x="480" y="606"/>
                  </a:lnTo>
                  <a:lnTo>
                    <a:pt x="448" y="633"/>
                  </a:lnTo>
                  <a:lnTo>
                    <a:pt x="417" y="660"/>
                  </a:lnTo>
                  <a:lnTo>
                    <a:pt x="382" y="686"/>
                  </a:lnTo>
                  <a:lnTo>
                    <a:pt x="347" y="712"/>
                  </a:lnTo>
                  <a:lnTo>
                    <a:pt x="310" y="735"/>
                  </a:lnTo>
                  <a:lnTo>
                    <a:pt x="274" y="755"/>
                  </a:lnTo>
                  <a:lnTo>
                    <a:pt x="236" y="773"/>
                  </a:lnTo>
                  <a:lnTo>
                    <a:pt x="200" y="787"/>
                  </a:lnTo>
                  <a:lnTo>
                    <a:pt x="164" y="796"/>
                  </a:lnTo>
                  <a:lnTo>
                    <a:pt x="129" y="800"/>
                  </a:lnTo>
                  <a:lnTo>
                    <a:pt x="95" y="799"/>
                  </a:lnTo>
                  <a:lnTo>
                    <a:pt x="0" y="702"/>
                  </a:lnTo>
                  <a:lnTo>
                    <a:pt x="39" y="691"/>
                  </a:lnTo>
                  <a:lnTo>
                    <a:pt x="83" y="675"/>
                  </a:lnTo>
                  <a:lnTo>
                    <a:pt x="126" y="654"/>
                  </a:lnTo>
                  <a:lnTo>
                    <a:pt x="171" y="628"/>
                  </a:lnTo>
                  <a:lnTo>
                    <a:pt x="216" y="599"/>
                  </a:lnTo>
                  <a:lnTo>
                    <a:pt x="259" y="567"/>
                  </a:lnTo>
                  <a:lnTo>
                    <a:pt x="303" y="533"/>
                  </a:lnTo>
                  <a:lnTo>
                    <a:pt x="345" y="498"/>
                  </a:lnTo>
                  <a:lnTo>
                    <a:pt x="385" y="460"/>
                  </a:lnTo>
                  <a:lnTo>
                    <a:pt x="424" y="424"/>
                  </a:lnTo>
                  <a:lnTo>
                    <a:pt x="460" y="385"/>
                  </a:lnTo>
                  <a:lnTo>
                    <a:pt x="498" y="345"/>
                  </a:lnTo>
                  <a:lnTo>
                    <a:pt x="533" y="303"/>
                  </a:lnTo>
                  <a:lnTo>
                    <a:pt x="567" y="259"/>
                  </a:lnTo>
                  <a:lnTo>
                    <a:pt x="599" y="216"/>
                  </a:lnTo>
                  <a:lnTo>
                    <a:pt x="628" y="171"/>
                  </a:lnTo>
                  <a:lnTo>
                    <a:pt x="654" y="126"/>
                  </a:lnTo>
                  <a:lnTo>
                    <a:pt x="675" y="83"/>
                  </a:lnTo>
                  <a:lnTo>
                    <a:pt x="691" y="39"/>
                  </a:lnTo>
                  <a:lnTo>
                    <a:pt x="702" y="0"/>
                  </a:lnTo>
                  <a:close/>
                </a:path>
              </a:pathLst>
            </a:custGeom>
            <a:solidFill>
              <a:srgbClr val="FABE3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85"/>
            <p:cNvSpPr>
              <a:spLocks noEditPoints="1"/>
            </p:cNvSpPr>
            <p:nvPr/>
          </p:nvSpPr>
          <p:spPr bwMode="auto">
            <a:xfrm>
              <a:off x="16650037" y="1901849"/>
              <a:ext cx="831850" cy="831850"/>
            </a:xfrm>
            <a:custGeom>
              <a:avLst/>
              <a:gdLst>
                <a:gd name="T0" fmla="*/ 582 w 2622"/>
                <a:gd name="T1" fmla="*/ 2480 h 2622"/>
                <a:gd name="T2" fmla="*/ 265 w 2622"/>
                <a:gd name="T3" fmla="*/ 2448 h 2622"/>
                <a:gd name="T4" fmla="*/ 640 w 2622"/>
                <a:gd name="T5" fmla="*/ 2073 h 2622"/>
                <a:gd name="T6" fmla="*/ 673 w 2622"/>
                <a:gd name="T7" fmla="*/ 2390 h 2622"/>
                <a:gd name="T8" fmla="*/ 640 w 2622"/>
                <a:gd name="T9" fmla="*/ 2073 h 2622"/>
                <a:gd name="T10" fmla="*/ 317 w 2622"/>
                <a:gd name="T11" fmla="*/ 2214 h 2622"/>
                <a:gd name="T12" fmla="*/ 0 w 2622"/>
                <a:gd name="T13" fmla="*/ 2182 h 2622"/>
                <a:gd name="T14" fmla="*/ 873 w 2622"/>
                <a:gd name="T15" fmla="*/ 1839 h 2622"/>
                <a:gd name="T16" fmla="*/ 906 w 2622"/>
                <a:gd name="T17" fmla="*/ 2156 h 2622"/>
                <a:gd name="T18" fmla="*/ 873 w 2622"/>
                <a:gd name="T19" fmla="*/ 1839 h 2622"/>
                <a:gd name="T20" fmla="*/ 549 w 2622"/>
                <a:gd name="T21" fmla="*/ 1982 h 2622"/>
                <a:gd name="T22" fmla="*/ 232 w 2622"/>
                <a:gd name="T23" fmla="*/ 1949 h 2622"/>
                <a:gd name="T24" fmla="*/ 607 w 2622"/>
                <a:gd name="T25" fmla="*/ 1575 h 2622"/>
                <a:gd name="T26" fmla="*/ 640 w 2622"/>
                <a:gd name="T27" fmla="*/ 1891 h 2622"/>
                <a:gd name="T28" fmla="*/ 607 w 2622"/>
                <a:gd name="T29" fmla="*/ 1575 h 2622"/>
                <a:gd name="T30" fmla="*/ 1828 w 2622"/>
                <a:gd name="T31" fmla="*/ 1126 h 2622"/>
                <a:gd name="T32" fmla="*/ 1813 w 2622"/>
                <a:gd name="T33" fmla="*/ 1185 h 2622"/>
                <a:gd name="T34" fmla="*/ 1781 w 2622"/>
                <a:gd name="T35" fmla="*/ 1257 h 2622"/>
                <a:gd name="T36" fmla="*/ 1733 w 2622"/>
                <a:gd name="T37" fmla="*/ 1336 h 2622"/>
                <a:gd name="T38" fmla="*/ 1671 w 2622"/>
                <a:gd name="T39" fmla="*/ 1422 h 2622"/>
                <a:gd name="T40" fmla="*/ 1596 w 2622"/>
                <a:gd name="T41" fmla="*/ 1511 h 2622"/>
                <a:gd name="T42" fmla="*/ 1511 w 2622"/>
                <a:gd name="T43" fmla="*/ 1596 h 2622"/>
                <a:gd name="T44" fmla="*/ 1422 w 2622"/>
                <a:gd name="T45" fmla="*/ 1671 h 2622"/>
                <a:gd name="T46" fmla="*/ 1336 w 2622"/>
                <a:gd name="T47" fmla="*/ 1733 h 2622"/>
                <a:gd name="T48" fmla="*/ 1257 w 2622"/>
                <a:gd name="T49" fmla="*/ 1781 h 2622"/>
                <a:gd name="T50" fmla="*/ 1185 w 2622"/>
                <a:gd name="T51" fmla="*/ 1813 h 2622"/>
                <a:gd name="T52" fmla="*/ 1126 w 2622"/>
                <a:gd name="T53" fmla="*/ 1828 h 2622"/>
                <a:gd name="T54" fmla="*/ 877 w 2622"/>
                <a:gd name="T55" fmla="*/ 1547 h 2622"/>
                <a:gd name="T56" fmla="*/ 942 w 2622"/>
                <a:gd name="T57" fmla="*/ 1523 h 2622"/>
                <a:gd name="T58" fmla="*/ 1018 w 2622"/>
                <a:gd name="T59" fmla="*/ 1483 h 2622"/>
                <a:gd name="T60" fmla="*/ 1102 w 2622"/>
                <a:gd name="T61" fmla="*/ 1427 h 2622"/>
                <a:gd name="T62" fmla="*/ 1190 w 2622"/>
                <a:gd name="T63" fmla="*/ 1359 h 2622"/>
                <a:gd name="T64" fmla="*/ 1278 w 2622"/>
                <a:gd name="T65" fmla="*/ 1278 h 2622"/>
                <a:gd name="T66" fmla="*/ 1359 w 2622"/>
                <a:gd name="T67" fmla="*/ 1190 h 2622"/>
                <a:gd name="T68" fmla="*/ 1427 w 2622"/>
                <a:gd name="T69" fmla="*/ 1102 h 2622"/>
                <a:gd name="T70" fmla="*/ 1483 w 2622"/>
                <a:gd name="T71" fmla="*/ 1018 h 2622"/>
                <a:gd name="T72" fmla="*/ 1523 w 2622"/>
                <a:gd name="T73" fmla="*/ 942 h 2622"/>
                <a:gd name="T74" fmla="*/ 1547 w 2622"/>
                <a:gd name="T75" fmla="*/ 877 h 2622"/>
                <a:gd name="T76" fmla="*/ 1982 w 2622"/>
                <a:gd name="T77" fmla="*/ 731 h 2622"/>
                <a:gd name="T78" fmla="*/ 2015 w 2622"/>
                <a:gd name="T79" fmla="*/ 1047 h 2622"/>
                <a:gd name="T80" fmla="*/ 1982 w 2622"/>
                <a:gd name="T81" fmla="*/ 731 h 2622"/>
                <a:gd name="T82" fmla="*/ 2390 w 2622"/>
                <a:gd name="T83" fmla="*/ 673 h 2622"/>
                <a:gd name="T84" fmla="*/ 2073 w 2622"/>
                <a:gd name="T85" fmla="*/ 640 h 2622"/>
                <a:gd name="T86" fmla="*/ 1716 w 2622"/>
                <a:gd name="T87" fmla="*/ 466 h 2622"/>
                <a:gd name="T88" fmla="*/ 1749 w 2622"/>
                <a:gd name="T89" fmla="*/ 783 h 2622"/>
                <a:gd name="T90" fmla="*/ 1716 w 2622"/>
                <a:gd name="T91" fmla="*/ 466 h 2622"/>
                <a:gd name="T92" fmla="*/ 2622 w 2622"/>
                <a:gd name="T93" fmla="*/ 440 h 2622"/>
                <a:gd name="T94" fmla="*/ 2305 w 2622"/>
                <a:gd name="T95" fmla="*/ 408 h 2622"/>
                <a:gd name="T96" fmla="*/ 1949 w 2622"/>
                <a:gd name="T97" fmla="*/ 232 h 2622"/>
                <a:gd name="T98" fmla="*/ 1982 w 2622"/>
                <a:gd name="T99" fmla="*/ 549 h 2622"/>
                <a:gd name="T100" fmla="*/ 1949 w 2622"/>
                <a:gd name="T101" fmla="*/ 232 h 2622"/>
                <a:gd name="T102" fmla="*/ 2357 w 2622"/>
                <a:gd name="T103" fmla="*/ 174 h 2622"/>
                <a:gd name="T104" fmla="*/ 2040 w 2622"/>
                <a:gd name="T105" fmla="*/ 142 h 2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22" h="2622">
                  <a:moveTo>
                    <a:pt x="408" y="2305"/>
                  </a:moveTo>
                  <a:lnTo>
                    <a:pt x="582" y="2480"/>
                  </a:lnTo>
                  <a:lnTo>
                    <a:pt x="440" y="2622"/>
                  </a:lnTo>
                  <a:lnTo>
                    <a:pt x="265" y="2448"/>
                  </a:lnTo>
                  <a:lnTo>
                    <a:pt x="408" y="2305"/>
                  </a:lnTo>
                  <a:close/>
                  <a:moveTo>
                    <a:pt x="640" y="2073"/>
                  </a:moveTo>
                  <a:lnTo>
                    <a:pt x="814" y="2247"/>
                  </a:lnTo>
                  <a:lnTo>
                    <a:pt x="673" y="2390"/>
                  </a:lnTo>
                  <a:lnTo>
                    <a:pt x="498" y="2214"/>
                  </a:lnTo>
                  <a:lnTo>
                    <a:pt x="640" y="2073"/>
                  </a:lnTo>
                  <a:close/>
                  <a:moveTo>
                    <a:pt x="142" y="2040"/>
                  </a:moveTo>
                  <a:lnTo>
                    <a:pt x="317" y="2214"/>
                  </a:lnTo>
                  <a:lnTo>
                    <a:pt x="174" y="2357"/>
                  </a:lnTo>
                  <a:lnTo>
                    <a:pt x="0" y="2182"/>
                  </a:lnTo>
                  <a:lnTo>
                    <a:pt x="142" y="2040"/>
                  </a:lnTo>
                  <a:close/>
                  <a:moveTo>
                    <a:pt x="873" y="1839"/>
                  </a:moveTo>
                  <a:lnTo>
                    <a:pt x="1047" y="2015"/>
                  </a:lnTo>
                  <a:lnTo>
                    <a:pt x="906" y="2156"/>
                  </a:lnTo>
                  <a:lnTo>
                    <a:pt x="731" y="1982"/>
                  </a:lnTo>
                  <a:lnTo>
                    <a:pt x="873" y="1839"/>
                  </a:lnTo>
                  <a:close/>
                  <a:moveTo>
                    <a:pt x="375" y="1808"/>
                  </a:moveTo>
                  <a:lnTo>
                    <a:pt x="549" y="1982"/>
                  </a:lnTo>
                  <a:lnTo>
                    <a:pt x="408" y="2124"/>
                  </a:lnTo>
                  <a:lnTo>
                    <a:pt x="232" y="1949"/>
                  </a:lnTo>
                  <a:lnTo>
                    <a:pt x="375" y="1808"/>
                  </a:lnTo>
                  <a:close/>
                  <a:moveTo>
                    <a:pt x="607" y="1575"/>
                  </a:moveTo>
                  <a:lnTo>
                    <a:pt x="783" y="1749"/>
                  </a:lnTo>
                  <a:lnTo>
                    <a:pt x="640" y="1891"/>
                  </a:lnTo>
                  <a:lnTo>
                    <a:pt x="466" y="1716"/>
                  </a:lnTo>
                  <a:lnTo>
                    <a:pt x="607" y="1575"/>
                  </a:lnTo>
                  <a:close/>
                  <a:moveTo>
                    <a:pt x="1553" y="849"/>
                  </a:moveTo>
                  <a:lnTo>
                    <a:pt x="1828" y="1126"/>
                  </a:lnTo>
                  <a:lnTo>
                    <a:pt x="1824" y="1154"/>
                  </a:lnTo>
                  <a:lnTo>
                    <a:pt x="1813" y="1185"/>
                  </a:lnTo>
                  <a:lnTo>
                    <a:pt x="1799" y="1219"/>
                  </a:lnTo>
                  <a:lnTo>
                    <a:pt x="1781" y="1257"/>
                  </a:lnTo>
                  <a:lnTo>
                    <a:pt x="1760" y="1295"/>
                  </a:lnTo>
                  <a:lnTo>
                    <a:pt x="1733" y="1336"/>
                  </a:lnTo>
                  <a:lnTo>
                    <a:pt x="1704" y="1379"/>
                  </a:lnTo>
                  <a:lnTo>
                    <a:pt x="1671" y="1422"/>
                  </a:lnTo>
                  <a:lnTo>
                    <a:pt x="1636" y="1467"/>
                  </a:lnTo>
                  <a:lnTo>
                    <a:pt x="1596" y="1511"/>
                  </a:lnTo>
                  <a:lnTo>
                    <a:pt x="1554" y="1555"/>
                  </a:lnTo>
                  <a:lnTo>
                    <a:pt x="1511" y="1596"/>
                  </a:lnTo>
                  <a:lnTo>
                    <a:pt x="1467" y="1636"/>
                  </a:lnTo>
                  <a:lnTo>
                    <a:pt x="1422" y="1671"/>
                  </a:lnTo>
                  <a:lnTo>
                    <a:pt x="1379" y="1704"/>
                  </a:lnTo>
                  <a:lnTo>
                    <a:pt x="1336" y="1733"/>
                  </a:lnTo>
                  <a:lnTo>
                    <a:pt x="1295" y="1760"/>
                  </a:lnTo>
                  <a:lnTo>
                    <a:pt x="1257" y="1781"/>
                  </a:lnTo>
                  <a:lnTo>
                    <a:pt x="1219" y="1799"/>
                  </a:lnTo>
                  <a:lnTo>
                    <a:pt x="1185" y="1813"/>
                  </a:lnTo>
                  <a:lnTo>
                    <a:pt x="1154" y="1824"/>
                  </a:lnTo>
                  <a:lnTo>
                    <a:pt x="1126" y="1828"/>
                  </a:lnTo>
                  <a:lnTo>
                    <a:pt x="849" y="1553"/>
                  </a:lnTo>
                  <a:lnTo>
                    <a:pt x="877" y="1547"/>
                  </a:lnTo>
                  <a:lnTo>
                    <a:pt x="908" y="1536"/>
                  </a:lnTo>
                  <a:lnTo>
                    <a:pt x="942" y="1523"/>
                  </a:lnTo>
                  <a:lnTo>
                    <a:pt x="980" y="1504"/>
                  </a:lnTo>
                  <a:lnTo>
                    <a:pt x="1018" y="1483"/>
                  </a:lnTo>
                  <a:lnTo>
                    <a:pt x="1060" y="1457"/>
                  </a:lnTo>
                  <a:lnTo>
                    <a:pt x="1102" y="1427"/>
                  </a:lnTo>
                  <a:lnTo>
                    <a:pt x="1145" y="1396"/>
                  </a:lnTo>
                  <a:lnTo>
                    <a:pt x="1190" y="1359"/>
                  </a:lnTo>
                  <a:lnTo>
                    <a:pt x="1234" y="1321"/>
                  </a:lnTo>
                  <a:lnTo>
                    <a:pt x="1278" y="1278"/>
                  </a:lnTo>
                  <a:lnTo>
                    <a:pt x="1319" y="1234"/>
                  </a:lnTo>
                  <a:lnTo>
                    <a:pt x="1359" y="1190"/>
                  </a:lnTo>
                  <a:lnTo>
                    <a:pt x="1394" y="1145"/>
                  </a:lnTo>
                  <a:lnTo>
                    <a:pt x="1427" y="1102"/>
                  </a:lnTo>
                  <a:lnTo>
                    <a:pt x="1457" y="1060"/>
                  </a:lnTo>
                  <a:lnTo>
                    <a:pt x="1483" y="1018"/>
                  </a:lnTo>
                  <a:lnTo>
                    <a:pt x="1504" y="980"/>
                  </a:lnTo>
                  <a:lnTo>
                    <a:pt x="1523" y="942"/>
                  </a:lnTo>
                  <a:lnTo>
                    <a:pt x="1536" y="908"/>
                  </a:lnTo>
                  <a:lnTo>
                    <a:pt x="1547" y="877"/>
                  </a:lnTo>
                  <a:lnTo>
                    <a:pt x="1553" y="849"/>
                  </a:lnTo>
                  <a:close/>
                  <a:moveTo>
                    <a:pt x="1982" y="731"/>
                  </a:moveTo>
                  <a:lnTo>
                    <a:pt x="2156" y="906"/>
                  </a:lnTo>
                  <a:lnTo>
                    <a:pt x="2015" y="1047"/>
                  </a:lnTo>
                  <a:lnTo>
                    <a:pt x="1839" y="873"/>
                  </a:lnTo>
                  <a:lnTo>
                    <a:pt x="1982" y="731"/>
                  </a:lnTo>
                  <a:close/>
                  <a:moveTo>
                    <a:pt x="2214" y="498"/>
                  </a:moveTo>
                  <a:lnTo>
                    <a:pt x="2390" y="673"/>
                  </a:lnTo>
                  <a:lnTo>
                    <a:pt x="2247" y="814"/>
                  </a:lnTo>
                  <a:lnTo>
                    <a:pt x="2073" y="640"/>
                  </a:lnTo>
                  <a:lnTo>
                    <a:pt x="2214" y="498"/>
                  </a:lnTo>
                  <a:close/>
                  <a:moveTo>
                    <a:pt x="1716" y="466"/>
                  </a:moveTo>
                  <a:lnTo>
                    <a:pt x="1891" y="640"/>
                  </a:lnTo>
                  <a:lnTo>
                    <a:pt x="1749" y="783"/>
                  </a:lnTo>
                  <a:lnTo>
                    <a:pt x="1575" y="607"/>
                  </a:lnTo>
                  <a:lnTo>
                    <a:pt x="1716" y="466"/>
                  </a:lnTo>
                  <a:close/>
                  <a:moveTo>
                    <a:pt x="2448" y="265"/>
                  </a:moveTo>
                  <a:lnTo>
                    <a:pt x="2622" y="440"/>
                  </a:lnTo>
                  <a:lnTo>
                    <a:pt x="2480" y="582"/>
                  </a:lnTo>
                  <a:lnTo>
                    <a:pt x="2305" y="408"/>
                  </a:lnTo>
                  <a:lnTo>
                    <a:pt x="2448" y="265"/>
                  </a:lnTo>
                  <a:close/>
                  <a:moveTo>
                    <a:pt x="1949" y="232"/>
                  </a:moveTo>
                  <a:lnTo>
                    <a:pt x="2124" y="408"/>
                  </a:lnTo>
                  <a:lnTo>
                    <a:pt x="1982" y="549"/>
                  </a:lnTo>
                  <a:lnTo>
                    <a:pt x="1808" y="375"/>
                  </a:lnTo>
                  <a:lnTo>
                    <a:pt x="1949" y="232"/>
                  </a:lnTo>
                  <a:close/>
                  <a:moveTo>
                    <a:pt x="2182" y="0"/>
                  </a:moveTo>
                  <a:lnTo>
                    <a:pt x="2357" y="174"/>
                  </a:lnTo>
                  <a:lnTo>
                    <a:pt x="2214" y="317"/>
                  </a:lnTo>
                  <a:lnTo>
                    <a:pt x="2040" y="142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7" name="Group 86"/>
          <p:cNvGrpSpPr>
            <a:grpSpLocks noChangeAspect="1"/>
          </p:cNvGrpSpPr>
          <p:nvPr/>
        </p:nvGrpSpPr>
        <p:grpSpPr bwMode="auto">
          <a:xfrm>
            <a:off x="3743740" y="2813829"/>
            <a:ext cx="505277" cy="670086"/>
            <a:chOff x="2633" y="1850"/>
            <a:chExt cx="466" cy="618"/>
          </a:xfrm>
        </p:grpSpPr>
        <p:sp useBgFill="1">
          <p:nvSpPr>
            <p:cNvPr id="88" name="Freeform 83"/>
            <p:cNvSpPr>
              <a:spLocks noEditPoints="1"/>
            </p:cNvSpPr>
            <p:nvPr/>
          </p:nvSpPr>
          <p:spPr bwMode="auto">
            <a:xfrm>
              <a:off x="2633" y="1850"/>
              <a:ext cx="466" cy="618"/>
            </a:xfrm>
            <a:custGeom>
              <a:avLst/>
              <a:gdLst>
                <a:gd name="T0" fmla="*/ 952 w 2331"/>
                <a:gd name="T1" fmla="*/ 1533 h 3091"/>
                <a:gd name="T2" fmla="*/ 1064 w 2331"/>
                <a:gd name="T3" fmla="*/ 1567 h 3091"/>
                <a:gd name="T4" fmla="*/ 1060 w 2331"/>
                <a:gd name="T5" fmla="*/ 1210 h 3091"/>
                <a:gd name="T6" fmla="*/ 1736 w 2331"/>
                <a:gd name="T7" fmla="*/ 65 h 3091"/>
                <a:gd name="T8" fmla="*/ 1967 w 2331"/>
                <a:gd name="T9" fmla="*/ 131 h 3091"/>
                <a:gd name="T10" fmla="*/ 1965 w 2331"/>
                <a:gd name="T11" fmla="*/ 564 h 3091"/>
                <a:gd name="T12" fmla="*/ 1866 w 2331"/>
                <a:gd name="T13" fmla="*/ 774 h 3091"/>
                <a:gd name="T14" fmla="*/ 1843 w 2331"/>
                <a:gd name="T15" fmla="*/ 866 h 3091"/>
                <a:gd name="T16" fmla="*/ 2098 w 2331"/>
                <a:gd name="T17" fmla="*/ 1566 h 3091"/>
                <a:gd name="T18" fmla="*/ 2325 w 2331"/>
                <a:gd name="T19" fmla="*/ 2261 h 3091"/>
                <a:gd name="T20" fmla="*/ 2330 w 2331"/>
                <a:gd name="T21" fmla="*/ 2409 h 3091"/>
                <a:gd name="T22" fmla="*/ 2242 w 2331"/>
                <a:gd name="T23" fmla="*/ 2602 h 3091"/>
                <a:gd name="T24" fmla="*/ 2085 w 2331"/>
                <a:gd name="T25" fmla="*/ 2533 h 3091"/>
                <a:gd name="T26" fmla="*/ 1979 w 2331"/>
                <a:gd name="T27" fmla="*/ 2391 h 3091"/>
                <a:gd name="T28" fmla="*/ 1958 w 2331"/>
                <a:gd name="T29" fmla="*/ 2334 h 3091"/>
                <a:gd name="T30" fmla="*/ 1892 w 2331"/>
                <a:gd name="T31" fmla="*/ 2125 h 3091"/>
                <a:gd name="T32" fmla="*/ 1816 w 2331"/>
                <a:gd name="T33" fmla="*/ 1885 h 3091"/>
                <a:gd name="T34" fmla="*/ 1792 w 2331"/>
                <a:gd name="T35" fmla="*/ 1946 h 3091"/>
                <a:gd name="T36" fmla="*/ 1793 w 2331"/>
                <a:gd name="T37" fmla="*/ 2060 h 3091"/>
                <a:gd name="T38" fmla="*/ 1793 w 2331"/>
                <a:gd name="T39" fmla="*/ 2295 h 3091"/>
                <a:gd name="T40" fmla="*/ 1793 w 2331"/>
                <a:gd name="T41" fmla="*/ 2574 h 3091"/>
                <a:gd name="T42" fmla="*/ 1782 w 2331"/>
                <a:gd name="T43" fmla="*/ 2710 h 3091"/>
                <a:gd name="T44" fmla="*/ 1682 w 2331"/>
                <a:gd name="T45" fmla="*/ 3031 h 3091"/>
                <a:gd name="T46" fmla="*/ 1531 w 2331"/>
                <a:gd name="T47" fmla="*/ 3080 h 3091"/>
                <a:gd name="T48" fmla="*/ 1410 w 2331"/>
                <a:gd name="T49" fmla="*/ 2834 h 3091"/>
                <a:gd name="T50" fmla="*/ 1365 w 2331"/>
                <a:gd name="T51" fmla="*/ 2632 h 3091"/>
                <a:gd name="T52" fmla="*/ 1365 w 2331"/>
                <a:gd name="T53" fmla="*/ 2427 h 3091"/>
                <a:gd name="T54" fmla="*/ 1365 w 2331"/>
                <a:gd name="T55" fmla="*/ 2135 h 3091"/>
                <a:gd name="T56" fmla="*/ 1372 w 2331"/>
                <a:gd name="T57" fmla="*/ 2002 h 3091"/>
                <a:gd name="T58" fmla="*/ 1360 w 2331"/>
                <a:gd name="T59" fmla="*/ 1839 h 3091"/>
                <a:gd name="T60" fmla="*/ 1299 w 2331"/>
                <a:gd name="T61" fmla="*/ 2036 h 3091"/>
                <a:gd name="T62" fmla="*/ 1220 w 2331"/>
                <a:gd name="T63" fmla="*/ 2284 h 3091"/>
                <a:gd name="T64" fmla="*/ 1181 w 2331"/>
                <a:gd name="T65" fmla="*/ 2395 h 3091"/>
                <a:gd name="T66" fmla="*/ 1063 w 2331"/>
                <a:gd name="T67" fmla="*/ 2469 h 3091"/>
                <a:gd name="T68" fmla="*/ 961 w 2331"/>
                <a:gd name="T69" fmla="*/ 2686 h 3091"/>
                <a:gd name="T70" fmla="*/ 739 w 2331"/>
                <a:gd name="T71" fmla="*/ 2719 h 3091"/>
                <a:gd name="T72" fmla="*/ 580 w 2331"/>
                <a:gd name="T73" fmla="*/ 2519 h 3091"/>
                <a:gd name="T74" fmla="*/ 387 w 2331"/>
                <a:gd name="T75" fmla="*/ 2678 h 3091"/>
                <a:gd name="T76" fmla="*/ 140 w 2331"/>
                <a:gd name="T77" fmla="*/ 2709 h 3091"/>
                <a:gd name="T78" fmla="*/ 0 w 2331"/>
                <a:gd name="T79" fmla="*/ 2496 h 3091"/>
                <a:gd name="T80" fmla="*/ 177 w 2331"/>
                <a:gd name="T81" fmla="*/ 1790 h 3091"/>
                <a:gd name="T82" fmla="*/ 352 w 2331"/>
                <a:gd name="T83" fmla="*/ 1192 h 3091"/>
                <a:gd name="T84" fmla="*/ 472 w 2331"/>
                <a:gd name="T85" fmla="*/ 853 h 3091"/>
                <a:gd name="T86" fmla="*/ 547 w 2331"/>
                <a:gd name="T87" fmla="*/ 695 h 3091"/>
                <a:gd name="T88" fmla="*/ 591 w 2331"/>
                <a:gd name="T89" fmla="*/ 645 h 3091"/>
                <a:gd name="T90" fmla="*/ 622 w 2331"/>
                <a:gd name="T91" fmla="*/ 486 h 3091"/>
                <a:gd name="T92" fmla="*/ 726 w 2331"/>
                <a:gd name="T93" fmla="*/ 201 h 3091"/>
                <a:gd name="T94" fmla="*/ 1017 w 2331"/>
                <a:gd name="T95" fmla="*/ 137 h 3091"/>
                <a:gd name="T96" fmla="*/ 1224 w 2331"/>
                <a:gd name="T97" fmla="*/ 350 h 3091"/>
                <a:gd name="T98" fmla="*/ 1158 w 2331"/>
                <a:gd name="T99" fmla="*/ 653 h 3091"/>
                <a:gd name="T100" fmla="*/ 1375 w 2331"/>
                <a:gd name="T101" fmla="*/ 550 h 3091"/>
                <a:gd name="T102" fmla="*/ 1375 w 2331"/>
                <a:gd name="T103" fmla="*/ 515 h 3091"/>
                <a:gd name="T104" fmla="*/ 1265 w 2331"/>
                <a:gd name="T105" fmla="*/ 397 h 3091"/>
                <a:gd name="T106" fmla="*/ 1357 w 2331"/>
                <a:gd name="T107" fmla="*/ 179 h 3091"/>
                <a:gd name="T108" fmla="*/ 1435 w 2331"/>
                <a:gd name="T109" fmla="*/ 45 h 3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331" h="3091">
                  <a:moveTo>
                    <a:pt x="1060" y="1210"/>
                  </a:moveTo>
                  <a:lnTo>
                    <a:pt x="1042" y="1268"/>
                  </a:lnTo>
                  <a:lnTo>
                    <a:pt x="1023" y="1327"/>
                  </a:lnTo>
                  <a:lnTo>
                    <a:pt x="1005" y="1383"/>
                  </a:lnTo>
                  <a:lnTo>
                    <a:pt x="986" y="1437"/>
                  </a:lnTo>
                  <a:lnTo>
                    <a:pt x="969" y="1487"/>
                  </a:lnTo>
                  <a:lnTo>
                    <a:pt x="952" y="1533"/>
                  </a:lnTo>
                  <a:lnTo>
                    <a:pt x="938" y="1573"/>
                  </a:lnTo>
                  <a:lnTo>
                    <a:pt x="996" y="1757"/>
                  </a:lnTo>
                  <a:lnTo>
                    <a:pt x="1033" y="1642"/>
                  </a:lnTo>
                  <a:lnTo>
                    <a:pt x="1041" y="1622"/>
                  </a:lnTo>
                  <a:lnTo>
                    <a:pt x="1053" y="1603"/>
                  </a:lnTo>
                  <a:lnTo>
                    <a:pt x="1068" y="1589"/>
                  </a:lnTo>
                  <a:lnTo>
                    <a:pt x="1064" y="1567"/>
                  </a:lnTo>
                  <a:lnTo>
                    <a:pt x="1065" y="1547"/>
                  </a:lnTo>
                  <a:lnTo>
                    <a:pt x="1070" y="1525"/>
                  </a:lnTo>
                  <a:lnTo>
                    <a:pt x="1163" y="1230"/>
                  </a:lnTo>
                  <a:lnTo>
                    <a:pt x="1156" y="1231"/>
                  </a:lnTo>
                  <a:lnTo>
                    <a:pt x="1121" y="1227"/>
                  </a:lnTo>
                  <a:lnTo>
                    <a:pt x="1088" y="1220"/>
                  </a:lnTo>
                  <a:lnTo>
                    <a:pt x="1060" y="1210"/>
                  </a:lnTo>
                  <a:close/>
                  <a:moveTo>
                    <a:pt x="1528" y="0"/>
                  </a:moveTo>
                  <a:lnTo>
                    <a:pt x="1630" y="0"/>
                  </a:lnTo>
                  <a:lnTo>
                    <a:pt x="1657" y="4"/>
                  </a:lnTo>
                  <a:lnTo>
                    <a:pt x="1681" y="12"/>
                  </a:lnTo>
                  <a:lnTo>
                    <a:pt x="1704" y="26"/>
                  </a:lnTo>
                  <a:lnTo>
                    <a:pt x="1722" y="44"/>
                  </a:lnTo>
                  <a:lnTo>
                    <a:pt x="1736" y="65"/>
                  </a:lnTo>
                  <a:lnTo>
                    <a:pt x="1745" y="90"/>
                  </a:lnTo>
                  <a:lnTo>
                    <a:pt x="1774" y="86"/>
                  </a:lnTo>
                  <a:lnTo>
                    <a:pt x="1874" y="86"/>
                  </a:lnTo>
                  <a:lnTo>
                    <a:pt x="1902" y="90"/>
                  </a:lnTo>
                  <a:lnTo>
                    <a:pt x="1927" y="98"/>
                  </a:lnTo>
                  <a:lnTo>
                    <a:pt x="1949" y="113"/>
                  </a:lnTo>
                  <a:lnTo>
                    <a:pt x="1967" y="131"/>
                  </a:lnTo>
                  <a:lnTo>
                    <a:pt x="1982" y="154"/>
                  </a:lnTo>
                  <a:lnTo>
                    <a:pt x="1991" y="178"/>
                  </a:lnTo>
                  <a:lnTo>
                    <a:pt x="1994" y="206"/>
                  </a:lnTo>
                  <a:lnTo>
                    <a:pt x="1994" y="486"/>
                  </a:lnTo>
                  <a:lnTo>
                    <a:pt x="1990" y="515"/>
                  </a:lnTo>
                  <a:lnTo>
                    <a:pt x="1981" y="541"/>
                  </a:lnTo>
                  <a:lnTo>
                    <a:pt x="1965" y="564"/>
                  </a:lnTo>
                  <a:lnTo>
                    <a:pt x="1946" y="583"/>
                  </a:lnTo>
                  <a:lnTo>
                    <a:pt x="1921" y="596"/>
                  </a:lnTo>
                  <a:lnTo>
                    <a:pt x="1895" y="605"/>
                  </a:lnTo>
                  <a:lnTo>
                    <a:pt x="1895" y="697"/>
                  </a:lnTo>
                  <a:lnTo>
                    <a:pt x="1891" y="726"/>
                  </a:lnTo>
                  <a:lnTo>
                    <a:pt x="1881" y="751"/>
                  </a:lnTo>
                  <a:lnTo>
                    <a:pt x="1866" y="774"/>
                  </a:lnTo>
                  <a:lnTo>
                    <a:pt x="1845" y="793"/>
                  </a:lnTo>
                  <a:lnTo>
                    <a:pt x="1821" y="807"/>
                  </a:lnTo>
                  <a:lnTo>
                    <a:pt x="1794" y="815"/>
                  </a:lnTo>
                  <a:lnTo>
                    <a:pt x="1794" y="833"/>
                  </a:lnTo>
                  <a:lnTo>
                    <a:pt x="1794" y="856"/>
                  </a:lnTo>
                  <a:lnTo>
                    <a:pt x="1820" y="859"/>
                  </a:lnTo>
                  <a:lnTo>
                    <a:pt x="1843" y="866"/>
                  </a:lnTo>
                  <a:lnTo>
                    <a:pt x="1865" y="879"/>
                  </a:lnTo>
                  <a:lnTo>
                    <a:pt x="1883" y="895"/>
                  </a:lnTo>
                  <a:lnTo>
                    <a:pt x="1897" y="915"/>
                  </a:lnTo>
                  <a:lnTo>
                    <a:pt x="1908" y="940"/>
                  </a:lnTo>
                  <a:lnTo>
                    <a:pt x="2093" y="1525"/>
                  </a:lnTo>
                  <a:lnTo>
                    <a:pt x="2097" y="1545"/>
                  </a:lnTo>
                  <a:lnTo>
                    <a:pt x="2098" y="1566"/>
                  </a:lnTo>
                  <a:lnTo>
                    <a:pt x="2095" y="1585"/>
                  </a:lnTo>
                  <a:lnTo>
                    <a:pt x="2109" y="1601"/>
                  </a:lnTo>
                  <a:lnTo>
                    <a:pt x="2120" y="1618"/>
                  </a:lnTo>
                  <a:lnTo>
                    <a:pt x="2128" y="1637"/>
                  </a:lnTo>
                  <a:lnTo>
                    <a:pt x="2322" y="2250"/>
                  </a:lnTo>
                  <a:lnTo>
                    <a:pt x="2323" y="2255"/>
                  </a:lnTo>
                  <a:lnTo>
                    <a:pt x="2325" y="2261"/>
                  </a:lnTo>
                  <a:lnTo>
                    <a:pt x="2326" y="2271"/>
                  </a:lnTo>
                  <a:lnTo>
                    <a:pt x="2329" y="2283"/>
                  </a:lnTo>
                  <a:lnTo>
                    <a:pt x="2330" y="2299"/>
                  </a:lnTo>
                  <a:lnTo>
                    <a:pt x="2331" y="2319"/>
                  </a:lnTo>
                  <a:lnTo>
                    <a:pt x="2331" y="2343"/>
                  </a:lnTo>
                  <a:lnTo>
                    <a:pt x="2331" y="2372"/>
                  </a:lnTo>
                  <a:lnTo>
                    <a:pt x="2330" y="2409"/>
                  </a:lnTo>
                  <a:lnTo>
                    <a:pt x="2328" y="2450"/>
                  </a:lnTo>
                  <a:lnTo>
                    <a:pt x="2323" y="2498"/>
                  </a:lnTo>
                  <a:lnTo>
                    <a:pt x="2318" y="2526"/>
                  </a:lnTo>
                  <a:lnTo>
                    <a:pt x="2306" y="2551"/>
                  </a:lnTo>
                  <a:lnTo>
                    <a:pt x="2289" y="2573"/>
                  </a:lnTo>
                  <a:lnTo>
                    <a:pt x="2267" y="2590"/>
                  </a:lnTo>
                  <a:lnTo>
                    <a:pt x="2242" y="2602"/>
                  </a:lnTo>
                  <a:lnTo>
                    <a:pt x="2222" y="2607"/>
                  </a:lnTo>
                  <a:lnTo>
                    <a:pt x="2204" y="2608"/>
                  </a:lnTo>
                  <a:lnTo>
                    <a:pt x="2179" y="2606"/>
                  </a:lnTo>
                  <a:lnTo>
                    <a:pt x="2155" y="2597"/>
                  </a:lnTo>
                  <a:lnTo>
                    <a:pt x="2133" y="2585"/>
                  </a:lnTo>
                  <a:lnTo>
                    <a:pt x="2114" y="2567"/>
                  </a:lnTo>
                  <a:lnTo>
                    <a:pt x="2085" y="2533"/>
                  </a:lnTo>
                  <a:lnTo>
                    <a:pt x="2059" y="2502"/>
                  </a:lnTo>
                  <a:lnTo>
                    <a:pt x="2037" y="2475"/>
                  </a:lnTo>
                  <a:lnTo>
                    <a:pt x="2020" y="2452"/>
                  </a:lnTo>
                  <a:lnTo>
                    <a:pt x="2006" y="2433"/>
                  </a:lnTo>
                  <a:lnTo>
                    <a:pt x="1994" y="2416"/>
                  </a:lnTo>
                  <a:lnTo>
                    <a:pt x="1985" y="2401"/>
                  </a:lnTo>
                  <a:lnTo>
                    <a:pt x="1979" y="2391"/>
                  </a:lnTo>
                  <a:lnTo>
                    <a:pt x="1975" y="2381"/>
                  </a:lnTo>
                  <a:lnTo>
                    <a:pt x="1971" y="2372"/>
                  </a:lnTo>
                  <a:lnTo>
                    <a:pt x="1969" y="2366"/>
                  </a:lnTo>
                  <a:lnTo>
                    <a:pt x="1967" y="2362"/>
                  </a:lnTo>
                  <a:lnTo>
                    <a:pt x="1966" y="2358"/>
                  </a:lnTo>
                  <a:lnTo>
                    <a:pt x="1962" y="2348"/>
                  </a:lnTo>
                  <a:lnTo>
                    <a:pt x="1958" y="2334"/>
                  </a:lnTo>
                  <a:lnTo>
                    <a:pt x="1952" y="2313"/>
                  </a:lnTo>
                  <a:lnTo>
                    <a:pt x="1944" y="2289"/>
                  </a:lnTo>
                  <a:lnTo>
                    <a:pt x="1936" y="2261"/>
                  </a:lnTo>
                  <a:lnTo>
                    <a:pt x="1925" y="2230"/>
                  </a:lnTo>
                  <a:lnTo>
                    <a:pt x="1915" y="2196"/>
                  </a:lnTo>
                  <a:lnTo>
                    <a:pt x="1903" y="2161"/>
                  </a:lnTo>
                  <a:lnTo>
                    <a:pt x="1892" y="2125"/>
                  </a:lnTo>
                  <a:lnTo>
                    <a:pt x="1880" y="2087"/>
                  </a:lnTo>
                  <a:lnTo>
                    <a:pt x="1868" y="2050"/>
                  </a:lnTo>
                  <a:lnTo>
                    <a:pt x="1857" y="2013"/>
                  </a:lnTo>
                  <a:lnTo>
                    <a:pt x="1846" y="1977"/>
                  </a:lnTo>
                  <a:lnTo>
                    <a:pt x="1836" y="1944"/>
                  </a:lnTo>
                  <a:lnTo>
                    <a:pt x="1826" y="1913"/>
                  </a:lnTo>
                  <a:lnTo>
                    <a:pt x="1816" y="1885"/>
                  </a:lnTo>
                  <a:lnTo>
                    <a:pt x="1809" y="1861"/>
                  </a:lnTo>
                  <a:lnTo>
                    <a:pt x="1803" y="1840"/>
                  </a:lnTo>
                  <a:lnTo>
                    <a:pt x="1798" y="1826"/>
                  </a:lnTo>
                  <a:lnTo>
                    <a:pt x="1794" y="1816"/>
                  </a:lnTo>
                  <a:lnTo>
                    <a:pt x="1794" y="1813"/>
                  </a:lnTo>
                  <a:lnTo>
                    <a:pt x="1793" y="1924"/>
                  </a:lnTo>
                  <a:lnTo>
                    <a:pt x="1792" y="1946"/>
                  </a:lnTo>
                  <a:lnTo>
                    <a:pt x="1786" y="1965"/>
                  </a:lnTo>
                  <a:lnTo>
                    <a:pt x="1777" y="1983"/>
                  </a:lnTo>
                  <a:lnTo>
                    <a:pt x="1786" y="2002"/>
                  </a:lnTo>
                  <a:lnTo>
                    <a:pt x="1792" y="2022"/>
                  </a:lnTo>
                  <a:lnTo>
                    <a:pt x="1793" y="2044"/>
                  </a:lnTo>
                  <a:lnTo>
                    <a:pt x="1793" y="2047"/>
                  </a:lnTo>
                  <a:lnTo>
                    <a:pt x="1793" y="2060"/>
                  </a:lnTo>
                  <a:lnTo>
                    <a:pt x="1793" y="2080"/>
                  </a:lnTo>
                  <a:lnTo>
                    <a:pt x="1793" y="2105"/>
                  </a:lnTo>
                  <a:lnTo>
                    <a:pt x="1793" y="2135"/>
                  </a:lnTo>
                  <a:lnTo>
                    <a:pt x="1793" y="2172"/>
                  </a:lnTo>
                  <a:lnTo>
                    <a:pt x="1793" y="2210"/>
                  </a:lnTo>
                  <a:lnTo>
                    <a:pt x="1793" y="2251"/>
                  </a:lnTo>
                  <a:lnTo>
                    <a:pt x="1793" y="2295"/>
                  </a:lnTo>
                  <a:lnTo>
                    <a:pt x="1793" y="2340"/>
                  </a:lnTo>
                  <a:lnTo>
                    <a:pt x="1793" y="2383"/>
                  </a:lnTo>
                  <a:lnTo>
                    <a:pt x="1793" y="2427"/>
                  </a:lnTo>
                  <a:lnTo>
                    <a:pt x="1793" y="2469"/>
                  </a:lnTo>
                  <a:lnTo>
                    <a:pt x="1793" y="2508"/>
                  </a:lnTo>
                  <a:lnTo>
                    <a:pt x="1793" y="2543"/>
                  </a:lnTo>
                  <a:lnTo>
                    <a:pt x="1793" y="2574"/>
                  </a:lnTo>
                  <a:lnTo>
                    <a:pt x="1793" y="2600"/>
                  </a:lnTo>
                  <a:lnTo>
                    <a:pt x="1793" y="2620"/>
                  </a:lnTo>
                  <a:lnTo>
                    <a:pt x="1793" y="2632"/>
                  </a:lnTo>
                  <a:lnTo>
                    <a:pt x="1793" y="2637"/>
                  </a:lnTo>
                  <a:lnTo>
                    <a:pt x="1792" y="2655"/>
                  </a:lnTo>
                  <a:lnTo>
                    <a:pt x="1788" y="2680"/>
                  </a:lnTo>
                  <a:lnTo>
                    <a:pt x="1782" y="2710"/>
                  </a:lnTo>
                  <a:lnTo>
                    <a:pt x="1774" y="2746"/>
                  </a:lnTo>
                  <a:lnTo>
                    <a:pt x="1763" y="2787"/>
                  </a:lnTo>
                  <a:lnTo>
                    <a:pt x="1748" y="2834"/>
                  </a:lnTo>
                  <a:lnTo>
                    <a:pt x="1733" y="2887"/>
                  </a:lnTo>
                  <a:lnTo>
                    <a:pt x="1713" y="2946"/>
                  </a:lnTo>
                  <a:lnTo>
                    <a:pt x="1693" y="3008"/>
                  </a:lnTo>
                  <a:lnTo>
                    <a:pt x="1682" y="3031"/>
                  </a:lnTo>
                  <a:lnTo>
                    <a:pt x="1667" y="3052"/>
                  </a:lnTo>
                  <a:lnTo>
                    <a:pt x="1649" y="3068"/>
                  </a:lnTo>
                  <a:lnTo>
                    <a:pt x="1628" y="3080"/>
                  </a:lnTo>
                  <a:lnTo>
                    <a:pt x="1605" y="3088"/>
                  </a:lnTo>
                  <a:lnTo>
                    <a:pt x="1579" y="3091"/>
                  </a:lnTo>
                  <a:lnTo>
                    <a:pt x="1554" y="3088"/>
                  </a:lnTo>
                  <a:lnTo>
                    <a:pt x="1531" y="3080"/>
                  </a:lnTo>
                  <a:lnTo>
                    <a:pt x="1509" y="3068"/>
                  </a:lnTo>
                  <a:lnTo>
                    <a:pt x="1491" y="3052"/>
                  </a:lnTo>
                  <a:lnTo>
                    <a:pt x="1476" y="3031"/>
                  </a:lnTo>
                  <a:lnTo>
                    <a:pt x="1466" y="3008"/>
                  </a:lnTo>
                  <a:lnTo>
                    <a:pt x="1445" y="2946"/>
                  </a:lnTo>
                  <a:lnTo>
                    <a:pt x="1426" y="2887"/>
                  </a:lnTo>
                  <a:lnTo>
                    <a:pt x="1410" y="2834"/>
                  </a:lnTo>
                  <a:lnTo>
                    <a:pt x="1397" y="2787"/>
                  </a:lnTo>
                  <a:lnTo>
                    <a:pt x="1385" y="2746"/>
                  </a:lnTo>
                  <a:lnTo>
                    <a:pt x="1376" y="2710"/>
                  </a:lnTo>
                  <a:lnTo>
                    <a:pt x="1370" y="2680"/>
                  </a:lnTo>
                  <a:lnTo>
                    <a:pt x="1366" y="2655"/>
                  </a:lnTo>
                  <a:lnTo>
                    <a:pt x="1365" y="2637"/>
                  </a:lnTo>
                  <a:lnTo>
                    <a:pt x="1365" y="2632"/>
                  </a:lnTo>
                  <a:lnTo>
                    <a:pt x="1365" y="2620"/>
                  </a:lnTo>
                  <a:lnTo>
                    <a:pt x="1365" y="2600"/>
                  </a:lnTo>
                  <a:lnTo>
                    <a:pt x="1365" y="2574"/>
                  </a:lnTo>
                  <a:lnTo>
                    <a:pt x="1365" y="2543"/>
                  </a:lnTo>
                  <a:lnTo>
                    <a:pt x="1365" y="2508"/>
                  </a:lnTo>
                  <a:lnTo>
                    <a:pt x="1365" y="2469"/>
                  </a:lnTo>
                  <a:lnTo>
                    <a:pt x="1365" y="2427"/>
                  </a:lnTo>
                  <a:lnTo>
                    <a:pt x="1365" y="2383"/>
                  </a:lnTo>
                  <a:lnTo>
                    <a:pt x="1365" y="2340"/>
                  </a:lnTo>
                  <a:lnTo>
                    <a:pt x="1365" y="2295"/>
                  </a:lnTo>
                  <a:lnTo>
                    <a:pt x="1365" y="2251"/>
                  </a:lnTo>
                  <a:lnTo>
                    <a:pt x="1365" y="2210"/>
                  </a:lnTo>
                  <a:lnTo>
                    <a:pt x="1365" y="2172"/>
                  </a:lnTo>
                  <a:lnTo>
                    <a:pt x="1365" y="2135"/>
                  </a:lnTo>
                  <a:lnTo>
                    <a:pt x="1365" y="2105"/>
                  </a:lnTo>
                  <a:lnTo>
                    <a:pt x="1365" y="2080"/>
                  </a:lnTo>
                  <a:lnTo>
                    <a:pt x="1365" y="2060"/>
                  </a:lnTo>
                  <a:lnTo>
                    <a:pt x="1365" y="2047"/>
                  </a:lnTo>
                  <a:lnTo>
                    <a:pt x="1365" y="2044"/>
                  </a:lnTo>
                  <a:lnTo>
                    <a:pt x="1366" y="2022"/>
                  </a:lnTo>
                  <a:lnTo>
                    <a:pt x="1372" y="2002"/>
                  </a:lnTo>
                  <a:lnTo>
                    <a:pt x="1381" y="1983"/>
                  </a:lnTo>
                  <a:lnTo>
                    <a:pt x="1372" y="1965"/>
                  </a:lnTo>
                  <a:lnTo>
                    <a:pt x="1366" y="1946"/>
                  </a:lnTo>
                  <a:lnTo>
                    <a:pt x="1365" y="1924"/>
                  </a:lnTo>
                  <a:lnTo>
                    <a:pt x="1365" y="1825"/>
                  </a:lnTo>
                  <a:lnTo>
                    <a:pt x="1364" y="1828"/>
                  </a:lnTo>
                  <a:lnTo>
                    <a:pt x="1360" y="1839"/>
                  </a:lnTo>
                  <a:lnTo>
                    <a:pt x="1355" y="1855"/>
                  </a:lnTo>
                  <a:lnTo>
                    <a:pt x="1348" y="1875"/>
                  </a:lnTo>
                  <a:lnTo>
                    <a:pt x="1341" y="1902"/>
                  </a:lnTo>
                  <a:lnTo>
                    <a:pt x="1331" y="1931"/>
                  </a:lnTo>
                  <a:lnTo>
                    <a:pt x="1320" y="1964"/>
                  </a:lnTo>
                  <a:lnTo>
                    <a:pt x="1310" y="1999"/>
                  </a:lnTo>
                  <a:lnTo>
                    <a:pt x="1299" y="2036"/>
                  </a:lnTo>
                  <a:lnTo>
                    <a:pt x="1287" y="2074"/>
                  </a:lnTo>
                  <a:lnTo>
                    <a:pt x="1274" y="2112"/>
                  </a:lnTo>
                  <a:lnTo>
                    <a:pt x="1262" y="2150"/>
                  </a:lnTo>
                  <a:lnTo>
                    <a:pt x="1250" y="2187"/>
                  </a:lnTo>
                  <a:lnTo>
                    <a:pt x="1239" y="2222"/>
                  </a:lnTo>
                  <a:lnTo>
                    <a:pt x="1230" y="2255"/>
                  </a:lnTo>
                  <a:lnTo>
                    <a:pt x="1220" y="2284"/>
                  </a:lnTo>
                  <a:lnTo>
                    <a:pt x="1212" y="2311"/>
                  </a:lnTo>
                  <a:lnTo>
                    <a:pt x="1206" y="2331"/>
                  </a:lnTo>
                  <a:lnTo>
                    <a:pt x="1200" y="2348"/>
                  </a:lnTo>
                  <a:lnTo>
                    <a:pt x="1197" y="2358"/>
                  </a:lnTo>
                  <a:lnTo>
                    <a:pt x="1196" y="2362"/>
                  </a:lnTo>
                  <a:lnTo>
                    <a:pt x="1190" y="2377"/>
                  </a:lnTo>
                  <a:lnTo>
                    <a:pt x="1181" y="2395"/>
                  </a:lnTo>
                  <a:lnTo>
                    <a:pt x="1169" y="2414"/>
                  </a:lnTo>
                  <a:lnTo>
                    <a:pt x="1155" y="2433"/>
                  </a:lnTo>
                  <a:lnTo>
                    <a:pt x="1135" y="2449"/>
                  </a:lnTo>
                  <a:lnTo>
                    <a:pt x="1115" y="2459"/>
                  </a:lnTo>
                  <a:lnTo>
                    <a:pt x="1093" y="2467"/>
                  </a:lnTo>
                  <a:lnTo>
                    <a:pt x="1069" y="2469"/>
                  </a:lnTo>
                  <a:lnTo>
                    <a:pt x="1063" y="2469"/>
                  </a:lnTo>
                  <a:lnTo>
                    <a:pt x="1063" y="2486"/>
                  </a:lnTo>
                  <a:lnTo>
                    <a:pt x="1059" y="2527"/>
                  </a:lnTo>
                  <a:lnTo>
                    <a:pt x="1050" y="2565"/>
                  </a:lnTo>
                  <a:lnTo>
                    <a:pt x="1035" y="2600"/>
                  </a:lnTo>
                  <a:lnTo>
                    <a:pt x="1015" y="2632"/>
                  </a:lnTo>
                  <a:lnTo>
                    <a:pt x="990" y="2661"/>
                  </a:lnTo>
                  <a:lnTo>
                    <a:pt x="961" y="2686"/>
                  </a:lnTo>
                  <a:lnTo>
                    <a:pt x="930" y="2706"/>
                  </a:lnTo>
                  <a:lnTo>
                    <a:pt x="895" y="2721"/>
                  </a:lnTo>
                  <a:lnTo>
                    <a:pt x="857" y="2730"/>
                  </a:lnTo>
                  <a:lnTo>
                    <a:pt x="819" y="2733"/>
                  </a:lnTo>
                  <a:lnTo>
                    <a:pt x="815" y="2733"/>
                  </a:lnTo>
                  <a:lnTo>
                    <a:pt x="776" y="2729"/>
                  </a:lnTo>
                  <a:lnTo>
                    <a:pt x="739" y="2719"/>
                  </a:lnTo>
                  <a:lnTo>
                    <a:pt x="704" y="2704"/>
                  </a:lnTo>
                  <a:lnTo>
                    <a:pt x="672" y="2682"/>
                  </a:lnTo>
                  <a:lnTo>
                    <a:pt x="643" y="2655"/>
                  </a:lnTo>
                  <a:lnTo>
                    <a:pt x="619" y="2625"/>
                  </a:lnTo>
                  <a:lnTo>
                    <a:pt x="601" y="2591"/>
                  </a:lnTo>
                  <a:lnTo>
                    <a:pt x="588" y="2556"/>
                  </a:lnTo>
                  <a:lnTo>
                    <a:pt x="580" y="2519"/>
                  </a:lnTo>
                  <a:lnTo>
                    <a:pt x="578" y="2480"/>
                  </a:lnTo>
                  <a:lnTo>
                    <a:pt x="577" y="2208"/>
                  </a:lnTo>
                  <a:lnTo>
                    <a:pt x="474" y="2549"/>
                  </a:lnTo>
                  <a:lnTo>
                    <a:pt x="461" y="2586"/>
                  </a:lnTo>
                  <a:lnTo>
                    <a:pt x="440" y="2621"/>
                  </a:lnTo>
                  <a:lnTo>
                    <a:pt x="416" y="2652"/>
                  </a:lnTo>
                  <a:lnTo>
                    <a:pt x="387" y="2678"/>
                  </a:lnTo>
                  <a:lnTo>
                    <a:pt x="353" y="2700"/>
                  </a:lnTo>
                  <a:lnTo>
                    <a:pt x="317" y="2716"/>
                  </a:lnTo>
                  <a:lnTo>
                    <a:pt x="279" y="2725"/>
                  </a:lnTo>
                  <a:lnTo>
                    <a:pt x="238" y="2729"/>
                  </a:lnTo>
                  <a:lnTo>
                    <a:pt x="207" y="2728"/>
                  </a:lnTo>
                  <a:lnTo>
                    <a:pt x="175" y="2721"/>
                  </a:lnTo>
                  <a:lnTo>
                    <a:pt x="140" y="2709"/>
                  </a:lnTo>
                  <a:lnTo>
                    <a:pt x="108" y="2690"/>
                  </a:lnTo>
                  <a:lnTo>
                    <a:pt x="79" y="2667"/>
                  </a:lnTo>
                  <a:lnTo>
                    <a:pt x="53" y="2640"/>
                  </a:lnTo>
                  <a:lnTo>
                    <a:pt x="33" y="2608"/>
                  </a:lnTo>
                  <a:lnTo>
                    <a:pt x="16" y="2572"/>
                  </a:lnTo>
                  <a:lnTo>
                    <a:pt x="5" y="2534"/>
                  </a:lnTo>
                  <a:lnTo>
                    <a:pt x="0" y="2496"/>
                  </a:lnTo>
                  <a:lnTo>
                    <a:pt x="1" y="2456"/>
                  </a:lnTo>
                  <a:lnTo>
                    <a:pt x="10" y="2417"/>
                  </a:lnTo>
                  <a:lnTo>
                    <a:pt x="46" y="2277"/>
                  </a:lnTo>
                  <a:lnTo>
                    <a:pt x="81" y="2144"/>
                  </a:lnTo>
                  <a:lnTo>
                    <a:pt x="114" y="2018"/>
                  </a:lnTo>
                  <a:lnTo>
                    <a:pt x="146" y="1901"/>
                  </a:lnTo>
                  <a:lnTo>
                    <a:pt x="177" y="1790"/>
                  </a:lnTo>
                  <a:lnTo>
                    <a:pt x="206" y="1686"/>
                  </a:lnTo>
                  <a:lnTo>
                    <a:pt x="233" y="1588"/>
                  </a:lnTo>
                  <a:lnTo>
                    <a:pt x="260" y="1497"/>
                  </a:lnTo>
                  <a:lnTo>
                    <a:pt x="284" y="1412"/>
                  </a:lnTo>
                  <a:lnTo>
                    <a:pt x="308" y="1333"/>
                  </a:lnTo>
                  <a:lnTo>
                    <a:pt x="331" y="1260"/>
                  </a:lnTo>
                  <a:lnTo>
                    <a:pt x="352" y="1192"/>
                  </a:lnTo>
                  <a:lnTo>
                    <a:pt x="373" y="1129"/>
                  </a:lnTo>
                  <a:lnTo>
                    <a:pt x="392" y="1071"/>
                  </a:lnTo>
                  <a:lnTo>
                    <a:pt x="410" y="1019"/>
                  </a:lnTo>
                  <a:lnTo>
                    <a:pt x="427" y="971"/>
                  </a:lnTo>
                  <a:lnTo>
                    <a:pt x="443" y="928"/>
                  </a:lnTo>
                  <a:lnTo>
                    <a:pt x="457" y="888"/>
                  </a:lnTo>
                  <a:lnTo>
                    <a:pt x="472" y="853"/>
                  </a:lnTo>
                  <a:lnTo>
                    <a:pt x="485" y="821"/>
                  </a:lnTo>
                  <a:lnTo>
                    <a:pt x="497" y="792"/>
                  </a:lnTo>
                  <a:lnTo>
                    <a:pt x="509" y="767"/>
                  </a:lnTo>
                  <a:lnTo>
                    <a:pt x="519" y="745"/>
                  </a:lnTo>
                  <a:lnTo>
                    <a:pt x="530" y="726"/>
                  </a:lnTo>
                  <a:lnTo>
                    <a:pt x="538" y="710"/>
                  </a:lnTo>
                  <a:lnTo>
                    <a:pt x="547" y="695"/>
                  </a:lnTo>
                  <a:lnTo>
                    <a:pt x="555" y="683"/>
                  </a:lnTo>
                  <a:lnTo>
                    <a:pt x="562" y="674"/>
                  </a:lnTo>
                  <a:lnTo>
                    <a:pt x="570" y="665"/>
                  </a:lnTo>
                  <a:lnTo>
                    <a:pt x="576" y="658"/>
                  </a:lnTo>
                  <a:lnTo>
                    <a:pt x="580" y="653"/>
                  </a:lnTo>
                  <a:lnTo>
                    <a:pt x="587" y="648"/>
                  </a:lnTo>
                  <a:lnTo>
                    <a:pt x="591" y="645"/>
                  </a:lnTo>
                  <a:lnTo>
                    <a:pt x="596" y="642"/>
                  </a:lnTo>
                  <a:lnTo>
                    <a:pt x="600" y="640"/>
                  </a:lnTo>
                  <a:lnTo>
                    <a:pt x="631" y="622"/>
                  </a:lnTo>
                  <a:lnTo>
                    <a:pt x="664" y="608"/>
                  </a:lnTo>
                  <a:lnTo>
                    <a:pt x="646" y="570"/>
                  </a:lnTo>
                  <a:lnTo>
                    <a:pt x="631" y="530"/>
                  </a:lnTo>
                  <a:lnTo>
                    <a:pt x="622" y="486"/>
                  </a:lnTo>
                  <a:lnTo>
                    <a:pt x="619" y="441"/>
                  </a:lnTo>
                  <a:lnTo>
                    <a:pt x="623" y="394"/>
                  </a:lnTo>
                  <a:lnTo>
                    <a:pt x="632" y="350"/>
                  </a:lnTo>
                  <a:lnTo>
                    <a:pt x="648" y="307"/>
                  </a:lnTo>
                  <a:lnTo>
                    <a:pt x="669" y="269"/>
                  </a:lnTo>
                  <a:lnTo>
                    <a:pt x="695" y="232"/>
                  </a:lnTo>
                  <a:lnTo>
                    <a:pt x="726" y="201"/>
                  </a:lnTo>
                  <a:lnTo>
                    <a:pt x="759" y="174"/>
                  </a:lnTo>
                  <a:lnTo>
                    <a:pt x="798" y="153"/>
                  </a:lnTo>
                  <a:lnTo>
                    <a:pt x="839" y="137"/>
                  </a:lnTo>
                  <a:lnTo>
                    <a:pt x="882" y="126"/>
                  </a:lnTo>
                  <a:lnTo>
                    <a:pt x="927" y="122"/>
                  </a:lnTo>
                  <a:lnTo>
                    <a:pt x="973" y="126"/>
                  </a:lnTo>
                  <a:lnTo>
                    <a:pt x="1017" y="137"/>
                  </a:lnTo>
                  <a:lnTo>
                    <a:pt x="1058" y="153"/>
                  </a:lnTo>
                  <a:lnTo>
                    <a:pt x="1096" y="174"/>
                  </a:lnTo>
                  <a:lnTo>
                    <a:pt x="1131" y="201"/>
                  </a:lnTo>
                  <a:lnTo>
                    <a:pt x="1161" y="232"/>
                  </a:lnTo>
                  <a:lnTo>
                    <a:pt x="1186" y="269"/>
                  </a:lnTo>
                  <a:lnTo>
                    <a:pt x="1208" y="307"/>
                  </a:lnTo>
                  <a:lnTo>
                    <a:pt x="1224" y="350"/>
                  </a:lnTo>
                  <a:lnTo>
                    <a:pt x="1233" y="394"/>
                  </a:lnTo>
                  <a:lnTo>
                    <a:pt x="1236" y="441"/>
                  </a:lnTo>
                  <a:lnTo>
                    <a:pt x="1233" y="489"/>
                  </a:lnTo>
                  <a:lnTo>
                    <a:pt x="1222" y="535"/>
                  </a:lnTo>
                  <a:lnTo>
                    <a:pt x="1207" y="578"/>
                  </a:lnTo>
                  <a:lnTo>
                    <a:pt x="1185" y="617"/>
                  </a:lnTo>
                  <a:lnTo>
                    <a:pt x="1158" y="653"/>
                  </a:lnTo>
                  <a:lnTo>
                    <a:pt x="1127" y="685"/>
                  </a:lnTo>
                  <a:lnTo>
                    <a:pt x="1092" y="711"/>
                  </a:lnTo>
                  <a:lnTo>
                    <a:pt x="1138" y="745"/>
                  </a:lnTo>
                  <a:lnTo>
                    <a:pt x="1294" y="600"/>
                  </a:lnTo>
                  <a:lnTo>
                    <a:pt x="1319" y="581"/>
                  </a:lnTo>
                  <a:lnTo>
                    <a:pt x="1347" y="564"/>
                  </a:lnTo>
                  <a:lnTo>
                    <a:pt x="1375" y="550"/>
                  </a:lnTo>
                  <a:lnTo>
                    <a:pt x="1375" y="549"/>
                  </a:lnTo>
                  <a:lnTo>
                    <a:pt x="1375" y="545"/>
                  </a:lnTo>
                  <a:lnTo>
                    <a:pt x="1375" y="543"/>
                  </a:lnTo>
                  <a:lnTo>
                    <a:pt x="1375" y="539"/>
                  </a:lnTo>
                  <a:lnTo>
                    <a:pt x="1375" y="538"/>
                  </a:lnTo>
                  <a:lnTo>
                    <a:pt x="1375" y="537"/>
                  </a:lnTo>
                  <a:lnTo>
                    <a:pt x="1375" y="515"/>
                  </a:lnTo>
                  <a:lnTo>
                    <a:pt x="1348" y="510"/>
                  </a:lnTo>
                  <a:lnTo>
                    <a:pt x="1325" y="501"/>
                  </a:lnTo>
                  <a:lnTo>
                    <a:pt x="1305" y="486"/>
                  </a:lnTo>
                  <a:lnTo>
                    <a:pt x="1288" y="468"/>
                  </a:lnTo>
                  <a:lnTo>
                    <a:pt x="1276" y="446"/>
                  </a:lnTo>
                  <a:lnTo>
                    <a:pt x="1267" y="422"/>
                  </a:lnTo>
                  <a:lnTo>
                    <a:pt x="1265" y="397"/>
                  </a:lnTo>
                  <a:lnTo>
                    <a:pt x="1265" y="296"/>
                  </a:lnTo>
                  <a:lnTo>
                    <a:pt x="1267" y="269"/>
                  </a:lnTo>
                  <a:lnTo>
                    <a:pt x="1277" y="243"/>
                  </a:lnTo>
                  <a:lnTo>
                    <a:pt x="1290" y="221"/>
                  </a:lnTo>
                  <a:lnTo>
                    <a:pt x="1310" y="202"/>
                  </a:lnTo>
                  <a:lnTo>
                    <a:pt x="1331" y="189"/>
                  </a:lnTo>
                  <a:lnTo>
                    <a:pt x="1357" y="179"/>
                  </a:lnTo>
                  <a:lnTo>
                    <a:pt x="1385" y="177"/>
                  </a:lnTo>
                  <a:lnTo>
                    <a:pt x="1397" y="177"/>
                  </a:lnTo>
                  <a:lnTo>
                    <a:pt x="1409" y="156"/>
                  </a:lnTo>
                  <a:lnTo>
                    <a:pt x="1409" y="120"/>
                  </a:lnTo>
                  <a:lnTo>
                    <a:pt x="1412" y="93"/>
                  </a:lnTo>
                  <a:lnTo>
                    <a:pt x="1422" y="68"/>
                  </a:lnTo>
                  <a:lnTo>
                    <a:pt x="1435" y="45"/>
                  </a:lnTo>
                  <a:lnTo>
                    <a:pt x="1455" y="27"/>
                  </a:lnTo>
                  <a:lnTo>
                    <a:pt x="1476" y="12"/>
                  </a:lnTo>
                  <a:lnTo>
                    <a:pt x="1502" y="4"/>
                  </a:lnTo>
                  <a:lnTo>
                    <a:pt x="1528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4"/>
            <p:cNvSpPr>
              <a:spLocks noEditPoints="1"/>
            </p:cNvSpPr>
            <p:nvPr/>
          </p:nvSpPr>
          <p:spPr bwMode="auto">
            <a:xfrm>
              <a:off x="2869" y="1874"/>
              <a:ext cx="159" cy="361"/>
            </a:xfrm>
            <a:custGeom>
              <a:avLst/>
              <a:gdLst>
                <a:gd name="T0" fmla="*/ 181 w 794"/>
                <a:gd name="T1" fmla="*/ 1308 h 1804"/>
                <a:gd name="T2" fmla="*/ 0 w 794"/>
                <a:gd name="T3" fmla="*/ 1441 h 1804"/>
                <a:gd name="T4" fmla="*/ 122 w 794"/>
                <a:gd name="T5" fmla="*/ 1057 h 1804"/>
                <a:gd name="T6" fmla="*/ 609 w 794"/>
                <a:gd name="T7" fmla="*/ 856 h 1804"/>
                <a:gd name="T8" fmla="*/ 668 w 794"/>
                <a:gd name="T9" fmla="*/ 1481 h 1804"/>
                <a:gd name="T10" fmla="*/ 609 w 794"/>
                <a:gd name="T11" fmla="*/ 856 h 1804"/>
                <a:gd name="T12" fmla="*/ 491 w 794"/>
                <a:gd name="T13" fmla="*/ 647 h 1804"/>
                <a:gd name="T14" fmla="*/ 491 w 794"/>
                <a:gd name="T15" fmla="*/ 683 h 1804"/>
                <a:gd name="T16" fmla="*/ 491 w 794"/>
                <a:gd name="T17" fmla="*/ 749 h 1804"/>
                <a:gd name="T18" fmla="*/ 491 w 794"/>
                <a:gd name="T19" fmla="*/ 839 h 1804"/>
                <a:gd name="T20" fmla="*/ 491 w 794"/>
                <a:gd name="T21" fmla="*/ 947 h 1804"/>
                <a:gd name="T22" fmla="*/ 491 w 794"/>
                <a:gd name="T23" fmla="*/ 1066 h 1804"/>
                <a:gd name="T24" fmla="*/ 491 w 794"/>
                <a:gd name="T25" fmla="*/ 1193 h 1804"/>
                <a:gd name="T26" fmla="*/ 491 w 794"/>
                <a:gd name="T27" fmla="*/ 1321 h 1804"/>
                <a:gd name="T28" fmla="*/ 491 w 794"/>
                <a:gd name="T29" fmla="*/ 1446 h 1804"/>
                <a:gd name="T30" fmla="*/ 491 w 794"/>
                <a:gd name="T31" fmla="*/ 1560 h 1804"/>
                <a:gd name="T32" fmla="*/ 491 w 794"/>
                <a:gd name="T33" fmla="*/ 1658 h 1804"/>
                <a:gd name="T34" fmla="*/ 491 w 794"/>
                <a:gd name="T35" fmla="*/ 1735 h 1804"/>
                <a:gd name="T36" fmla="*/ 489 w 794"/>
                <a:gd name="T37" fmla="*/ 1786 h 1804"/>
                <a:gd name="T38" fmla="*/ 489 w 794"/>
                <a:gd name="T39" fmla="*/ 1804 h 1804"/>
                <a:gd name="T40" fmla="*/ 301 w 794"/>
                <a:gd name="T41" fmla="*/ 901 h 1804"/>
                <a:gd name="T42" fmla="*/ 431 w 794"/>
                <a:gd name="T43" fmla="*/ 783 h 1804"/>
                <a:gd name="T44" fmla="*/ 473 w 794"/>
                <a:gd name="T45" fmla="*/ 717 h 1804"/>
                <a:gd name="T46" fmla="*/ 491 w 794"/>
                <a:gd name="T47" fmla="*/ 642 h 1804"/>
                <a:gd name="T48" fmla="*/ 446 w 794"/>
                <a:gd name="T49" fmla="*/ 0 h 1804"/>
                <a:gd name="T50" fmla="*/ 457 w 794"/>
                <a:gd name="T51" fmla="*/ 97 h 1804"/>
                <a:gd name="T52" fmla="*/ 474 w 794"/>
                <a:gd name="T53" fmla="*/ 116 h 1804"/>
                <a:gd name="T54" fmla="*/ 481 w 794"/>
                <a:gd name="T55" fmla="*/ 144 h 1804"/>
                <a:gd name="T56" fmla="*/ 590 w 794"/>
                <a:gd name="T57" fmla="*/ 145 h 1804"/>
                <a:gd name="T58" fmla="*/ 690 w 794"/>
                <a:gd name="T59" fmla="*/ 86 h 1804"/>
                <a:gd name="T60" fmla="*/ 590 w 794"/>
                <a:gd name="T61" fmla="*/ 366 h 1804"/>
                <a:gd name="T62" fmla="*/ 481 w 794"/>
                <a:gd name="T63" fmla="*/ 308 h 1804"/>
                <a:gd name="T64" fmla="*/ 311 w 794"/>
                <a:gd name="T65" fmla="*/ 355 h 1804"/>
                <a:gd name="T66" fmla="*/ 201 w 794"/>
                <a:gd name="T67" fmla="*/ 277 h 1804"/>
                <a:gd name="T68" fmla="*/ 311 w 794"/>
                <a:gd name="T69" fmla="*/ 176 h 1804"/>
                <a:gd name="T70" fmla="*/ 312 w 794"/>
                <a:gd name="T71" fmla="*/ 128 h 1804"/>
                <a:gd name="T72" fmla="*/ 324 w 794"/>
                <a:gd name="T73" fmla="*/ 105 h 1804"/>
                <a:gd name="T74" fmla="*/ 344 w 794"/>
                <a:gd name="T75" fmla="*/ 92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94" h="1804">
                  <a:moveTo>
                    <a:pt x="181" y="1005"/>
                  </a:moveTo>
                  <a:lnTo>
                    <a:pt x="181" y="1308"/>
                  </a:lnTo>
                  <a:lnTo>
                    <a:pt x="127" y="1481"/>
                  </a:lnTo>
                  <a:lnTo>
                    <a:pt x="0" y="1441"/>
                  </a:lnTo>
                  <a:lnTo>
                    <a:pt x="121" y="1057"/>
                  </a:lnTo>
                  <a:lnTo>
                    <a:pt x="122" y="1057"/>
                  </a:lnTo>
                  <a:lnTo>
                    <a:pt x="181" y="1005"/>
                  </a:lnTo>
                  <a:close/>
                  <a:moveTo>
                    <a:pt x="609" y="856"/>
                  </a:moveTo>
                  <a:lnTo>
                    <a:pt x="794" y="1441"/>
                  </a:lnTo>
                  <a:lnTo>
                    <a:pt x="668" y="1481"/>
                  </a:lnTo>
                  <a:lnTo>
                    <a:pt x="609" y="1295"/>
                  </a:lnTo>
                  <a:lnTo>
                    <a:pt x="609" y="856"/>
                  </a:lnTo>
                  <a:close/>
                  <a:moveTo>
                    <a:pt x="491" y="642"/>
                  </a:moveTo>
                  <a:lnTo>
                    <a:pt x="491" y="647"/>
                  </a:lnTo>
                  <a:lnTo>
                    <a:pt x="491" y="661"/>
                  </a:lnTo>
                  <a:lnTo>
                    <a:pt x="491" y="683"/>
                  </a:lnTo>
                  <a:lnTo>
                    <a:pt x="491" y="713"/>
                  </a:lnTo>
                  <a:lnTo>
                    <a:pt x="491" y="749"/>
                  </a:lnTo>
                  <a:lnTo>
                    <a:pt x="491" y="792"/>
                  </a:lnTo>
                  <a:lnTo>
                    <a:pt x="491" y="839"/>
                  </a:lnTo>
                  <a:lnTo>
                    <a:pt x="491" y="891"/>
                  </a:lnTo>
                  <a:lnTo>
                    <a:pt x="491" y="947"/>
                  </a:lnTo>
                  <a:lnTo>
                    <a:pt x="491" y="1005"/>
                  </a:lnTo>
                  <a:lnTo>
                    <a:pt x="491" y="1066"/>
                  </a:lnTo>
                  <a:lnTo>
                    <a:pt x="491" y="1129"/>
                  </a:lnTo>
                  <a:lnTo>
                    <a:pt x="491" y="1193"/>
                  </a:lnTo>
                  <a:lnTo>
                    <a:pt x="491" y="1257"/>
                  </a:lnTo>
                  <a:lnTo>
                    <a:pt x="491" y="1321"/>
                  </a:lnTo>
                  <a:lnTo>
                    <a:pt x="491" y="1384"/>
                  </a:lnTo>
                  <a:lnTo>
                    <a:pt x="491" y="1446"/>
                  </a:lnTo>
                  <a:lnTo>
                    <a:pt x="491" y="1504"/>
                  </a:lnTo>
                  <a:lnTo>
                    <a:pt x="491" y="1560"/>
                  </a:lnTo>
                  <a:lnTo>
                    <a:pt x="491" y="1612"/>
                  </a:lnTo>
                  <a:lnTo>
                    <a:pt x="491" y="1658"/>
                  </a:lnTo>
                  <a:lnTo>
                    <a:pt x="491" y="1700"/>
                  </a:lnTo>
                  <a:lnTo>
                    <a:pt x="491" y="1735"/>
                  </a:lnTo>
                  <a:lnTo>
                    <a:pt x="491" y="1764"/>
                  </a:lnTo>
                  <a:lnTo>
                    <a:pt x="489" y="1786"/>
                  </a:lnTo>
                  <a:lnTo>
                    <a:pt x="489" y="1799"/>
                  </a:lnTo>
                  <a:lnTo>
                    <a:pt x="489" y="1804"/>
                  </a:lnTo>
                  <a:lnTo>
                    <a:pt x="301" y="1804"/>
                  </a:lnTo>
                  <a:lnTo>
                    <a:pt x="301" y="901"/>
                  </a:lnTo>
                  <a:lnTo>
                    <a:pt x="402" y="811"/>
                  </a:lnTo>
                  <a:lnTo>
                    <a:pt x="431" y="783"/>
                  </a:lnTo>
                  <a:lnTo>
                    <a:pt x="454" y="751"/>
                  </a:lnTo>
                  <a:lnTo>
                    <a:pt x="473" y="717"/>
                  </a:lnTo>
                  <a:lnTo>
                    <a:pt x="485" y="679"/>
                  </a:lnTo>
                  <a:lnTo>
                    <a:pt x="491" y="642"/>
                  </a:lnTo>
                  <a:close/>
                  <a:moveTo>
                    <a:pt x="344" y="0"/>
                  </a:moveTo>
                  <a:lnTo>
                    <a:pt x="446" y="0"/>
                  </a:lnTo>
                  <a:lnTo>
                    <a:pt x="446" y="92"/>
                  </a:lnTo>
                  <a:lnTo>
                    <a:pt x="457" y="97"/>
                  </a:lnTo>
                  <a:lnTo>
                    <a:pt x="467" y="105"/>
                  </a:lnTo>
                  <a:lnTo>
                    <a:pt x="474" y="116"/>
                  </a:lnTo>
                  <a:lnTo>
                    <a:pt x="479" y="128"/>
                  </a:lnTo>
                  <a:lnTo>
                    <a:pt x="481" y="144"/>
                  </a:lnTo>
                  <a:lnTo>
                    <a:pt x="481" y="145"/>
                  </a:lnTo>
                  <a:lnTo>
                    <a:pt x="590" y="145"/>
                  </a:lnTo>
                  <a:lnTo>
                    <a:pt x="590" y="86"/>
                  </a:lnTo>
                  <a:lnTo>
                    <a:pt x="690" y="86"/>
                  </a:lnTo>
                  <a:lnTo>
                    <a:pt x="690" y="366"/>
                  </a:lnTo>
                  <a:lnTo>
                    <a:pt x="590" y="366"/>
                  </a:lnTo>
                  <a:lnTo>
                    <a:pt x="590" y="308"/>
                  </a:lnTo>
                  <a:lnTo>
                    <a:pt x="481" y="308"/>
                  </a:lnTo>
                  <a:lnTo>
                    <a:pt x="481" y="355"/>
                  </a:lnTo>
                  <a:lnTo>
                    <a:pt x="311" y="355"/>
                  </a:lnTo>
                  <a:lnTo>
                    <a:pt x="311" y="277"/>
                  </a:lnTo>
                  <a:lnTo>
                    <a:pt x="201" y="277"/>
                  </a:lnTo>
                  <a:lnTo>
                    <a:pt x="201" y="176"/>
                  </a:lnTo>
                  <a:lnTo>
                    <a:pt x="311" y="176"/>
                  </a:lnTo>
                  <a:lnTo>
                    <a:pt x="311" y="144"/>
                  </a:lnTo>
                  <a:lnTo>
                    <a:pt x="312" y="128"/>
                  </a:lnTo>
                  <a:lnTo>
                    <a:pt x="317" y="116"/>
                  </a:lnTo>
                  <a:lnTo>
                    <a:pt x="324" y="105"/>
                  </a:lnTo>
                  <a:lnTo>
                    <a:pt x="334" y="97"/>
                  </a:lnTo>
                  <a:lnTo>
                    <a:pt x="344" y="92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rgbClr val="FABE3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5"/>
            <p:cNvSpPr>
              <a:spLocks noEditPoints="1"/>
            </p:cNvSpPr>
            <p:nvPr/>
          </p:nvSpPr>
          <p:spPr bwMode="auto">
            <a:xfrm>
              <a:off x="2657" y="1899"/>
              <a:ext cx="418" cy="545"/>
            </a:xfrm>
            <a:custGeom>
              <a:avLst/>
              <a:gdLst>
                <a:gd name="T0" fmla="*/ 1553 w 2092"/>
                <a:gd name="T1" fmla="*/ 2395 h 2729"/>
                <a:gd name="T2" fmla="*/ 1539 w 2092"/>
                <a:gd name="T3" fmla="*/ 2469 h 2729"/>
                <a:gd name="T4" fmla="*/ 1506 w 2092"/>
                <a:gd name="T5" fmla="*/ 2581 h 2729"/>
                <a:gd name="T6" fmla="*/ 1474 w 2092"/>
                <a:gd name="T7" fmla="*/ 2684 h 2729"/>
                <a:gd name="T8" fmla="*/ 1459 w 2092"/>
                <a:gd name="T9" fmla="*/ 2729 h 2729"/>
                <a:gd name="T10" fmla="*/ 1445 w 2092"/>
                <a:gd name="T11" fmla="*/ 2684 h 2729"/>
                <a:gd name="T12" fmla="*/ 1412 w 2092"/>
                <a:gd name="T13" fmla="*/ 2581 h 2729"/>
                <a:gd name="T14" fmla="*/ 1379 w 2092"/>
                <a:gd name="T15" fmla="*/ 2469 h 2729"/>
                <a:gd name="T16" fmla="*/ 1365 w 2092"/>
                <a:gd name="T17" fmla="*/ 2395 h 2729"/>
                <a:gd name="T18" fmla="*/ 1153 w 2092"/>
                <a:gd name="T19" fmla="*/ 1475 h 2729"/>
                <a:gd name="T20" fmla="*/ 949 w 2092"/>
                <a:gd name="T21" fmla="*/ 2107 h 2729"/>
                <a:gd name="T22" fmla="*/ 2087 w 2092"/>
                <a:gd name="T23" fmla="*/ 2043 h 2729"/>
                <a:gd name="T24" fmla="*/ 2092 w 2092"/>
                <a:gd name="T25" fmla="*/ 2095 h 2729"/>
                <a:gd name="T26" fmla="*/ 2088 w 2092"/>
                <a:gd name="T27" fmla="*/ 2194 h 2729"/>
                <a:gd name="T28" fmla="*/ 2084 w 2092"/>
                <a:gd name="T29" fmla="*/ 2246 h 2729"/>
                <a:gd name="T30" fmla="*/ 2059 w 2092"/>
                <a:gd name="T31" fmla="*/ 2216 h 2729"/>
                <a:gd name="T32" fmla="*/ 2007 w 2092"/>
                <a:gd name="T33" fmla="*/ 2152 h 2729"/>
                <a:gd name="T34" fmla="*/ 1966 w 2092"/>
                <a:gd name="T35" fmla="*/ 2093 h 2729"/>
                <a:gd name="T36" fmla="*/ 1894 w 2092"/>
                <a:gd name="T37" fmla="*/ 1432 h 2729"/>
                <a:gd name="T38" fmla="*/ 1413 w 2092"/>
                <a:gd name="T39" fmla="*/ 443 h 2729"/>
                <a:gd name="T40" fmla="*/ 1431 w 2092"/>
                <a:gd name="T41" fmla="*/ 532 h 2729"/>
                <a:gd name="T42" fmla="*/ 1111 w 2092"/>
                <a:gd name="T43" fmla="*/ 840 h 2729"/>
                <a:gd name="T44" fmla="*/ 1081 w 2092"/>
                <a:gd name="T45" fmla="*/ 857 h 2729"/>
                <a:gd name="T46" fmla="*/ 1019 w 2092"/>
                <a:gd name="T47" fmla="*/ 867 h 2729"/>
                <a:gd name="T48" fmla="*/ 967 w 2092"/>
                <a:gd name="T49" fmla="*/ 848 h 2729"/>
                <a:gd name="T50" fmla="*/ 856 w 2092"/>
                <a:gd name="T51" fmla="*/ 831 h 2729"/>
                <a:gd name="T52" fmla="*/ 794 w 2092"/>
                <a:gd name="T53" fmla="*/ 1034 h 2729"/>
                <a:gd name="T54" fmla="*/ 729 w 2092"/>
                <a:gd name="T55" fmla="*/ 1225 h 2729"/>
                <a:gd name="T56" fmla="*/ 823 w 2092"/>
                <a:gd name="T57" fmla="*/ 1739 h 2729"/>
                <a:gd name="T58" fmla="*/ 794 w 2092"/>
                <a:gd name="T59" fmla="*/ 2325 h 2729"/>
                <a:gd name="T60" fmla="*/ 697 w 2092"/>
                <a:gd name="T61" fmla="*/ 2371 h 2729"/>
                <a:gd name="T62" fmla="*/ 603 w 2092"/>
                <a:gd name="T63" fmla="*/ 2321 h 2729"/>
                <a:gd name="T64" fmla="*/ 575 w 2092"/>
                <a:gd name="T65" fmla="*/ 1747 h 2729"/>
                <a:gd name="T66" fmla="*/ 213 w 2092"/>
                <a:gd name="T67" fmla="*/ 2324 h 2729"/>
                <a:gd name="T68" fmla="*/ 116 w 2092"/>
                <a:gd name="T69" fmla="*/ 2367 h 2729"/>
                <a:gd name="T70" fmla="*/ 28 w 2092"/>
                <a:gd name="T71" fmla="*/ 2324 h 2729"/>
                <a:gd name="T72" fmla="*/ 0 w 2092"/>
                <a:gd name="T73" fmla="*/ 2232 h 2729"/>
                <a:gd name="T74" fmla="*/ 13 w 2092"/>
                <a:gd name="T75" fmla="*/ 2174 h 2729"/>
                <a:gd name="T76" fmla="*/ 47 w 2092"/>
                <a:gd name="T77" fmla="*/ 2045 h 2729"/>
                <a:gd name="T78" fmla="*/ 103 w 2092"/>
                <a:gd name="T79" fmla="*/ 1839 h 2729"/>
                <a:gd name="T80" fmla="*/ 173 w 2092"/>
                <a:gd name="T81" fmla="*/ 1585 h 2729"/>
                <a:gd name="T82" fmla="*/ 251 w 2092"/>
                <a:gd name="T83" fmla="*/ 1309 h 2729"/>
                <a:gd name="T84" fmla="*/ 332 w 2092"/>
                <a:gd name="T85" fmla="*/ 1037 h 2729"/>
                <a:gd name="T86" fmla="*/ 410 w 2092"/>
                <a:gd name="T87" fmla="*/ 796 h 2729"/>
                <a:gd name="T88" fmla="*/ 479 w 2092"/>
                <a:gd name="T89" fmla="*/ 611 h 2729"/>
                <a:gd name="T90" fmla="*/ 532 w 2092"/>
                <a:gd name="T91" fmla="*/ 509 h 2729"/>
                <a:gd name="T92" fmla="*/ 650 w 2092"/>
                <a:gd name="T93" fmla="*/ 464 h 2729"/>
                <a:gd name="T94" fmla="*/ 794 w 2092"/>
                <a:gd name="T95" fmla="*/ 490 h 2729"/>
                <a:gd name="T96" fmla="*/ 1256 w 2092"/>
                <a:gd name="T97" fmla="*/ 446 h 2729"/>
                <a:gd name="T98" fmla="*/ 1352 w 2092"/>
                <a:gd name="T99" fmla="*/ 412 h 2729"/>
                <a:gd name="T100" fmla="*/ 1655 w 2092"/>
                <a:gd name="T101" fmla="*/ 320 h 2729"/>
                <a:gd name="T102" fmla="*/ 1523 w 2092"/>
                <a:gd name="T103" fmla="*/ 392 h 2729"/>
                <a:gd name="T104" fmla="*/ 1433 w 2092"/>
                <a:gd name="T105" fmla="*/ 312 h 2729"/>
                <a:gd name="T106" fmla="*/ 807 w 2092"/>
                <a:gd name="T107" fmla="*/ 0 h 2729"/>
                <a:gd name="T108" fmla="*/ 930 w 2092"/>
                <a:gd name="T109" fmla="*/ 47 h 2729"/>
                <a:gd name="T110" fmla="*/ 994 w 2092"/>
                <a:gd name="T111" fmla="*/ 163 h 2729"/>
                <a:gd name="T112" fmla="*/ 971 w 2092"/>
                <a:gd name="T113" fmla="*/ 300 h 2729"/>
                <a:gd name="T114" fmla="*/ 874 w 2092"/>
                <a:gd name="T115" fmla="*/ 386 h 2729"/>
                <a:gd name="T116" fmla="*/ 742 w 2092"/>
                <a:gd name="T117" fmla="*/ 386 h 2729"/>
                <a:gd name="T118" fmla="*/ 644 w 2092"/>
                <a:gd name="T119" fmla="*/ 300 h 2729"/>
                <a:gd name="T120" fmla="*/ 621 w 2092"/>
                <a:gd name="T121" fmla="*/ 163 h 2729"/>
                <a:gd name="T122" fmla="*/ 685 w 2092"/>
                <a:gd name="T123" fmla="*/ 47 h 2729"/>
                <a:gd name="T124" fmla="*/ 807 w 2092"/>
                <a:gd name="T125" fmla="*/ 0 h 2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92" h="2729">
                  <a:moveTo>
                    <a:pt x="1365" y="1802"/>
                  </a:moveTo>
                  <a:lnTo>
                    <a:pt x="1553" y="1802"/>
                  </a:lnTo>
                  <a:lnTo>
                    <a:pt x="1553" y="2394"/>
                  </a:lnTo>
                  <a:lnTo>
                    <a:pt x="1553" y="2395"/>
                  </a:lnTo>
                  <a:lnTo>
                    <a:pt x="1553" y="2407"/>
                  </a:lnTo>
                  <a:lnTo>
                    <a:pt x="1550" y="2424"/>
                  </a:lnTo>
                  <a:lnTo>
                    <a:pt x="1545" y="2445"/>
                  </a:lnTo>
                  <a:lnTo>
                    <a:pt x="1539" y="2469"/>
                  </a:lnTo>
                  <a:lnTo>
                    <a:pt x="1532" y="2496"/>
                  </a:lnTo>
                  <a:lnTo>
                    <a:pt x="1524" y="2523"/>
                  </a:lnTo>
                  <a:lnTo>
                    <a:pt x="1516" y="2552"/>
                  </a:lnTo>
                  <a:lnTo>
                    <a:pt x="1506" y="2581"/>
                  </a:lnTo>
                  <a:lnTo>
                    <a:pt x="1498" y="2610"/>
                  </a:lnTo>
                  <a:lnTo>
                    <a:pt x="1489" y="2637"/>
                  </a:lnTo>
                  <a:lnTo>
                    <a:pt x="1481" y="2662"/>
                  </a:lnTo>
                  <a:lnTo>
                    <a:pt x="1474" y="2684"/>
                  </a:lnTo>
                  <a:lnTo>
                    <a:pt x="1468" y="2702"/>
                  </a:lnTo>
                  <a:lnTo>
                    <a:pt x="1463" y="2717"/>
                  </a:lnTo>
                  <a:lnTo>
                    <a:pt x="1460" y="2725"/>
                  </a:lnTo>
                  <a:lnTo>
                    <a:pt x="1459" y="2729"/>
                  </a:lnTo>
                  <a:lnTo>
                    <a:pt x="1458" y="2725"/>
                  </a:lnTo>
                  <a:lnTo>
                    <a:pt x="1456" y="2717"/>
                  </a:lnTo>
                  <a:lnTo>
                    <a:pt x="1451" y="2702"/>
                  </a:lnTo>
                  <a:lnTo>
                    <a:pt x="1445" y="2684"/>
                  </a:lnTo>
                  <a:lnTo>
                    <a:pt x="1437" y="2662"/>
                  </a:lnTo>
                  <a:lnTo>
                    <a:pt x="1429" y="2637"/>
                  </a:lnTo>
                  <a:lnTo>
                    <a:pt x="1420" y="2610"/>
                  </a:lnTo>
                  <a:lnTo>
                    <a:pt x="1412" y="2581"/>
                  </a:lnTo>
                  <a:lnTo>
                    <a:pt x="1404" y="2552"/>
                  </a:lnTo>
                  <a:lnTo>
                    <a:pt x="1394" y="2523"/>
                  </a:lnTo>
                  <a:lnTo>
                    <a:pt x="1387" y="2496"/>
                  </a:lnTo>
                  <a:lnTo>
                    <a:pt x="1379" y="2469"/>
                  </a:lnTo>
                  <a:lnTo>
                    <a:pt x="1373" y="2445"/>
                  </a:lnTo>
                  <a:lnTo>
                    <a:pt x="1368" y="2424"/>
                  </a:lnTo>
                  <a:lnTo>
                    <a:pt x="1366" y="2407"/>
                  </a:lnTo>
                  <a:lnTo>
                    <a:pt x="1365" y="2395"/>
                  </a:lnTo>
                  <a:lnTo>
                    <a:pt x="1365" y="2394"/>
                  </a:lnTo>
                  <a:lnTo>
                    <a:pt x="1365" y="1802"/>
                  </a:lnTo>
                  <a:close/>
                  <a:moveTo>
                    <a:pt x="1028" y="1436"/>
                  </a:moveTo>
                  <a:lnTo>
                    <a:pt x="1153" y="1475"/>
                  </a:lnTo>
                  <a:lnTo>
                    <a:pt x="961" y="2083"/>
                  </a:lnTo>
                  <a:lnTo>
                    <a:pt x="961" y="2083"/>
                  </a:lnTo>
                  <a:lnTo>
                    <a:pt x="956" y="2094"/>
                  </a:lnTo>
                  <a:lnTo>
                    <a:pt x="949" y="2107"/>
                  </a:lnTo>
                  <a:lnTo>
                    <a:pt x="949" y="1684"/>
                  </a:lnTo>
                  <a:lnTo>
                    <a:pt x="1028" y="1436"/>
                  </a:lnTo>
                  <a:close/>
                  <a:moveTo>
                    <a:pt x="1894" y="1432"/>
                  </a:moveTo>
                  <a:lnTo>
                    <a:pt x="2087" y="2043"/>
                  </a:lnTo>
                  <a:lnTo>
                    <a:pt x="2088" y="2043"/>
                  </a:lnTo>
                  <a:lnTo>
                    <a:pt x="2089" y="2057"/>
                  </a:lnTo>
                  <a:lnTo>
                    <a:pt x="2092" y="2075"/>
                  </a:lnTo>
                  <a:lnTo>
                    <a:pt x="2092" y="2095"/>
                  </a:lnTo>
                  <a:lnTo>
                    <a:pt x="2092" y="2121"/>
                  </a:lnTo>
                  <a:lnTo>
                    <a:pt x="2090" y="2146"/>
                  </a:lnTo>
                  <a:lnTo>
                    <a:pt x="2089" y="2170"/>
                  </a:lnTo>
                  <a:lnTo>
                    <a:pt x="2088" y="2194"/>
                  </a:lnTo>
                  <a:lnTo>
                    <a:pt x="2087" y="2215"/>
                  </a:lnTo>
                  <a:lnTo>
                    <a:pt x="2085" y="2232"/>
                  </a:lnTo>
                  <a:lnTo>
                    <a:pt x="2084" y="2243"/>
                  </a:lnTo>
                  <a:lnTo>
                    <a:pt x="2084" y="2246"/>
                  </a:lnTo>
                  <a:lnTo>
                    <a:pt x="2082" y="2244"/>
                  </a:lnTo>
                  <a:lnTo>
                    <a:pt x="2077" y="2238"/>
                  </a:lnTo>
                  <a:lnTo>
                    <a:pt x="2069" y="2228"/>
                  </a:lnTo>
                  <a:lnTo>
                    <a:pt x="2059" y="2216"/>
                  </a:lnTo>
                  <a:lnTo>
                    <a:pt x="2047" y="2202"/>
                  </a:lnTo>
                  <a:lnTo>
                    <a:pt x="2033" y="2186"/>
                  </a:lnTo>
                  <a:lnTo>
                    <a:pt x="2020" y="2170"/>
                  </a:lnTo>
                  <a:lnTo>
                    <a:pt x="2007" y="2152"/>
                  </a:lnTo>
                  <a:lnTo>
                    <a:pt x="1994" y="2135"/>
                  </a:lnTo>
                  <a:lnTo>
                    <a:pt x="1983" y="2120"/>
                  </a:lnTo>
                  <a:lnTo>
                    <a:pt x="1973" y="2105"/>
                  </a:lnTo>
                  <a:lnTo>
                    <a:pt x="1966" y="2093"/>
                  </a:lnTo>
                  <a:lnTo>
                    <a:pt x="1961" y="2083"/>
                  </a:lnTo>
                  <a:lnTo>
                    <a:pt x="1961" y="2083"/>
                  </a:lnTo>
                  <a:lnTo>
                    <a:pt x="1767" y="1471"/>
                  </a:lnTo>
                  <a:lnTo>
                    <a:pt x="1894" y="1432"/>
                  </a:lnTo>
                  <a:close/>
                  <a:moveTo>
                    <a:pt x="1352" y="412"/>
                  </a:moveTo>
                  <a:lnTo>
                    <a:pt x="1375" y="417"/>
                  </a:lnTo>
                  <a:lnTo>
                    <a:pt x="1395" y="427"/>
                  </a:lnTo>
                  <a:lnTo>
                    <a:pt x="1413" y="443"/>
                  </a:lnTo>
                  <a:lnTo>
                    <a:pt x="1427" y="463"/>
                  </a:lnTo>
                  <a:lnTo>
                    <a:pt x="1434" y="485"/>
                  </a:lnTo>
                  <a:lnTo>
                    <a:pt x="1435" y="508"/>
                  </a:lnTo>
                  <a:lnTo>
                    <a:pt x="1431" y="532"/>
                  </a:lnTo>
                  <a:lnTo>
                    <a:pt x="1422" y="556"/>
                  </a:lnTo>
                  <a:lnTo>
                    <a:pt x="1407" y="579"/>
                  </a:lnTo>
                  <a:lnTo>
                    <a:pt x="1389" y="600"/>
                  </a:lnTo>
                  <a:lnTo>
                    <a:pt x="1111" y="840"/>
                  </a:lnTo>
                  <a:lnTo>
                    <a:pt x="1109" y="843"/>
                  </a:lnTo>
                  <a:lnTo>
                    <a:pt x="1102" y="846"/>
                  </a:lnTo>
                  <a:lnTo>
                    <a:pt x="1093" y="852"/>
                  </a:lnTo>
                  <a:lnTo>
                    <a:pt x="1081" y="857"/>
                  </a:lnTo>
                  <a:lnTo>
                    <a:pt x="1066" y="863"/>
                  </a:lnTo>
                  <a:lnTo>
                    <a:pt x="1052" y="867"/>
                  </a:lnTo>
                  <a:lnTo>
                    <a:pt x="1036" y="869"/>
                  </a:lnTo>
                  <a:lnTo>
                    <a:pt x="1019" y="867"/>
                  </a:lnTo>
                  <a:lnTo>
                    <a:pt x="1003" y="863"/>
                  </a:lnTo>
                  <a:lnTo>
                    <a:pt x="989" y="858"/>
                  </a:lnTo>
                  <a:lnTo>
                    <a:pt x="977" y="854"/>
                  </a:lnTo>
                  <a:lnTo>
                    <a:pt x="967" y="848"/>
                  </a:lnTo>
                  <a:lnTo>
                    <a:pt x="960" y="844"/>
                  </a:lnTo>
                  <a:lnTo>
                    <a:pt x="957" y="843"/>
                  </a:lnTo>
                  <a:lnTo>
                    <a:pt x="868" y="783"/>
                  </a:lnTo>
                  <a:lnTo>
                    <a:pt x="856" y="831"/>
                  </a:lnTo>
                  <a:lnTo>
                    <a:pt x="841" y="880"/>
                  </a:lnTo>
                  <a:lnTo>
                    <a:pt x="827" y="931"/>
                  </a:lnTo>
                  <a:lnTo>
                    <a:pt x="810" y="983"/>
                  </a:lnTo>
                  <a:lnTo>
                    <a:pt x="794" y="1034"/>
                  </a:lnTo>
                  <a:lnTo>
                    <a:pt x="777" y="1085"/>
                  </a:lnTo>
                  <a:lnTo>
                    <a:pt x="760" y="1134"/>
                  </a:lnTo>
                  <a:lnTo>
                    <a:pt x="745" y="1180"/>
                  </a:lnTo>
                  <a:lnTo>
                    <a:pt x="729" y="1225"/>
                  </a:lnTo>
                  <a:lnTo>
                    <a:pt x="714" y="1265"/>
                  </a:lnTo>
                  <a:lnTo>
                    <a:pt x="702" y="1300"/>
                  </a:lnTo>
                  <a:lnTo>
                    <a:pt x="691" y="1329"/>
                  </a:lnTo>
                  <a:lnTo>
                    <a:pt x="823" y="1739"/>
                  </a:lnTo>
                  <a:lnTo>
                    <a:pt x="823" y="2244"/>
                  </a:lnTo>
                  <a:lnTo>
                    <a:pt x="820" y="2274"/>
                  </a:lnTo>
                  <a:lnTo>
                    <a:pt x="810" y="2301"/>
                  </a:lnTo>
                  <a:lnTo>
                    <a:pt x="794" y="2325"/>
                  </a:lnTo>
                  <a:lnTo>
                    <a:pt x="775" y="2344"/>
                  </a:lnTo>
                  <a:lnTo>
                    <a:pt x="751" y="2359"/>
                  </a:lnTo>
                  <a:lnTo>
                    <a:pt x="725" y="2369"/>
                  </a:lnTo>
                  <a:lnTo>
                    <a:pt x="697" y="2371"/>
                  </a:lnTo>
                  <a:lnTo>
                    <a:pt x="670" y="2367"/>
                  </a:lnTo>
                  <a:lnTo>
                    <a:pt x="644" y="2358"/>
                  </a:lnTo>
                  <a:lnTo>
                    <a:pt x="621" y="2342"/>
                  </a:lnTo>
                  <a:lnTo>
                    <a:pt x="603" y="2321"/>
                  </a:lnTo>
                  <a:lnTo>
                    <a:pt x="589" y="2297"/>
                  </a:lnTo>
                  <a:lnTo>
                    <a:pt x="580" y="2269"/>
                  </a:lnTo>
                  <a:lnTo>
                    <a:pt x="578" y="2240"/>
                  </a:lnTo>
                  <a:lnTo>
                    <a:pt x="575" y="1747"/>
                  </a:lnTo>
                  <a:lnTo>
                    <a:pt x="469" y="1510"/>
                  </a:lnTo>
                  <a:lnTo>
                    <a:pt x="239" y="2272"/>
                  </a:lnTo>
                  <a:lnTo>
                    <a:pt x="228" y="2300"/>
                  </a:lnTo>
                  <a:lnTo>
                    <a:pt x="213" y="2324"/>
                  </a:lnTo>
                  <a:lnTo>
                    <a:pt x="192" y="2342"/>
                  </a:lnTo>
                  <a:lnTo>
                    <a:pt x="169" y="2356"/>
                  </a:lnTo>
                  <a:lnTo>
                    <a:pt x="142" y="2365"/>
                  </a:lnTo>
                  <a:lnTo>
                    <a:pt x="116" y="2367"/>
                  </a:lnTo>
                  <a:lnTo>
                    <a:pt x="88" y="2364"/>
                  </a:lnTo>
                  <a:lnTo>
                    <a:pt x="65" y="2354"/>
                  </a:lnTo>
                  <a:lnTo>
                    <a:pt x="45" y="2341"/>
                  </a:lnTo>
                  <a:lnTo>
                    <a:pt x="28" y="2324"/>
                  </a:lnTo>
                  <a:lnTo>
                    <a:pt x="14" y="2305"/>
                  </a:lnTo>
                  <a:lnTo>
                    <a:pt x="6" y="2282"/>
                  </a:lnTo>
                  <a:lnTo>
                    <a:pt x="1" y="2257"/>
                  </a:lnTo>
                  <a:lnTo>
                    <a:pt x="0" y="2232"/>
                  </a:lnTo>
                  <a:lnTo>
                    <a:pt x="5" y="2207"/>
                  </a:lnTo>
                  <a:lnTo>
                    <a:pt x="6" y="2203"/>
                  </a:lnTo>
                  <a:lnTo>
                    <a:pt x="8" y="2192"/>
                  </a:lnTo>
                  <a:lnTo>
                    <a:pt x="13" y="2174"/>
                  </a:lnTo>
                  <a:lnTo>
                    <a:pt x="19" y="2151"/>
                  </a:lnTo>
                  <a:lnTo>
                    <a:pt x="28" y="2121"/>
                  </a:lnTo>
                  <a:lnTo>
                    <a:pt x="37" y="2086"/>
                  </a:lnTo>
                  <a:lnTo>
                    <a:pt x="47" y="2045"/>
                  </a:lnTo>
                  <a:lnTo>
                    <a:pt x="59" y="2000"/>
                  </a:lnTo>
                  <a:lnTo>
                    <a:pt x="72" y="1950"/>
                  </a:lnTo>
                  <a:lnTo>
                    <a:pt x="87" y="1896"/>
                  </a:lnTo>
                  <a:lnTo>
                    <a:pt x="103" y="1839"/>
                  </a:lnTo>
                  <a:lnTo>
                    <a:pt x="118" y="1780"/>
                  </a:lnTo>
                  <a:lnTo>
                    <a:pt x="136" y="1717"/>
                  </a:lnTo>
                  <a:lnTo>
                    <a:pt x="153" y="1652"/>
                  </a:lnTo>
                  <a:lnTo>
                    <a:pt x="173" y="1585"/>
                  </a:lnTo>
                  <a:lnTo>
                    <a:pt x="191" y="1517"/>
                  </a:lnTo>
                  <a:lnTo>
                    <a:pt x="211" y="1448"/>
                  </a:lnTo>
                  <a:lnTo>
                    <a:pt x="231" y="1380"/>
                  </a:lnTo>
                  <a:lnTo>
                    <a:pt x="251" y="1309"/>
                  </a:lnTo>
                  <a:lnTo>
                    <a:pt x="271" y="1239"/>
                  </a:lnTo>
                  <a:lnTo>
                    <a:pt x="291" y="1172"/>
                  </a:lnTo>
                  <a:lnTo>
                    <a:pt x="312" y="1104"/>
                  </a:lnTo>
                  <a:lnTo>
                    <a:pt x="332" y="1037"/>
                  </a:lnTo>
                  <a:lnTo>
                    <a:pt x="352" y="973"/>
                  </a:lnTo>
                  <a:lnTo>
                    <a:pt x="372" y="910"/>
                  </a:lnTo>
                  <a:lnTo>
                    <a:pt x="392" y="851"/>
                  </a:lnTo>
                  <a:lnTo>
                    <a:pt x="410" y="796"/>
                  </a:lnTo>
                  <a:lnTo>
                    <a:pt x="428" y="742"/>
                  </a:lnTo>
                  <a:lnTo>
                    <a:pt x="446" y="694"/>
                  </a:lnTo>
                  <a:lnTo>
                    <a:pt x="463" y="650"/>
                  </a:lnTo>
                  <a:lnTo>
                    <a:pt x="479" y="611"/>
                  </a:lnTo>
                  <a:lnTo>
                    <a:pt x="493" y="577"/>
                  </a:lnTo>
                  <a:lnTo>
                    <a:pt x="508" y="548"/>
                  </a:lnTo>
                  <a:lnTo>
                    <a:pt x="520" y="525"/>
                  </a:lnTo>
                  <a:lnTo>
                    <a:pt x="532" y="509"/>
                  </a:lnTo>
                  <a:lnTo>
                    <a:pt x="541" y="499"/>
                  </a:lnTo>
                  <a:lnTo>
                    <a:pt x="577" y="482"/>
                  </a:lnTo>
                  <a:lnTo>
                    <a:pt x="613" y="470"/>
                  </a:lnTo>
                  <a:lnTo>
                    <a:pt x="650" y="464"/>
                  </a:lnTo>
                  <a:lnTo>
                    <a:pt x="688" y="463"/>
                  </a:lnTo>
                  <a:lnTo>
                    <a:pt x="724" y="467"/>
                  </a:lnTo>
                  <a:lnTo>
                    <a:pt x="760" y="475"/>
                  </a:lnTo>
                  <a:lnTo>
                    <a:pt x="794" y="490"/>
                  </a:lnTo>
                  <a:lnTo>
                    <a:pt x="826" y="509"/>
                  </a:lnTo>
                  <a:lnTo>
                    <a:pt x="853" y="532"/>
                  </a:lnTo>
                  <a:lnTo>
                    <a:pt x="1029" y="657"/>
                  </a:lnTo>
                  <a:lnTo>
                    <a:pt x="1256" y="446"/>
                  </a:lnTo>
                  <a:lnTo>
                    <a:pt x="1278" y="429"/>
                  </a:lnTo>
                  <a:lnTo>
                    <a:pt x="1302" y="418"/>
                  </a:lnTo>
                  <a:lnTo>
                    <a:pt x="1327" y="412"/>
                  </a:lnTo>
                  <a:lnTo>
                    <a:pt x="1352" y="412"/>
                  </a:lnTo>
                  <a:close/>
                  <a:moveTo>
                    <a:pt x="1375" y="233"/>
                  </a:moveTo>
                  <a:lnTo>
                    <a:pt x="1545" y="233"/>
                  </a:lnTo>
                  <a:lnTo>
                    <a:pt x="1545" y="320"/>
                  </a:lnTo>
                  <a:lnTo>
                    <a:pt x="1655" y="320"/>
                  </a:lnTo>
                  <a:lnTo>
                    <a:pt x="1655" y="455"/>
                  </a:lnTo>
                  <a:lnTo>
                    <a:pt x="1549" y="455"/>
                  </a:lnTo>
                  <a:lnTo>
                    <a:pt x="1538" y="422"/>
                  </a:lnTo>
                  <a:lnTo>
                    <a:pt x="1523" y="392"/>
                  </a:lnTo>
                  <a:lnTo>
                    <a:pt x="1504" y="364"/>
                  </a:lnTo>
                  <a:lnTo>
                    <a:pt x="1482" y="343"/>
                  </a:lnTo>
                  <a:lnTo>
                    <a:pt x="1458" y="325"/>
                  </a:lnTo>
                  <a:lnTo>
                    <a:pt x="1433" y="312"/>
                  </a:lnTo>
                  <a:lnTo>
                    <a:pt x="1404" y="301"/>
                  </a:lnTo>
                  <a:lnTo>
                    <a:pt x="1375" y="295"/>
                  </a:lnTo>
                  <a:lnTo>
                    <a:pt x="1375" y="233"/>
                  </a:lnTo>
                  <a:close/>
                  <a:moveTo>
                    <a:pt x="807" y="0"/>
                  </a:moveTo>
                  <a:lnTo>
                    <a:pt x="841" y="4"/>
                  </a:lnTo>
                  <a:lnTo>
                    <a:pt x="874" y="13"/>
                  </a:lnTo>
                  <a:lnTo>
                    <a:pt x="903" y="28"/>
                  </a:lnTo>
                  <a:lnTo>
                    <a:pt x="930" y="47"/>
                  </a:lnTo>
                  <a:lnTo>
                    <a:pt x="953" y="71"/>
                  </a:lnTo>
                  <a:lnTo>
                    <a:pt x="971" y="99"/>
                  </a:lnTo>
                  <a:lnTo>
                    <a:pt x="985" y="131"/>
                  </a:lnTo>
                  <a:lnTo>
                    <a:pt x="994" y="163"/>
                  </a:lnTo>
                  <a:lnTo>
                    <a:pt x="997" y="199"/>
                  </a:lnTo>
                  <a:lnTo>
                    <a:pt x="994" y="236"/>
                  </a:lnTo>
                  <a:lnTo>
                    <a:pt x="985" y="268"/>
                  </a:lnTo>
                  <a:lnTo>
                    <a:pt x="971" y="300"/>
                  </a:lnTo>
                  <a:lnTo>
                    <a:pt x="953" y="328"/>
                  </a:lnTo>
                  <a:lnTo>
                    <a:pt x="930" y="352"/>
                  </a:lnTo>
                  <a:lnTo>
                    <a:pt x="903" y="371"/>
                  </a:lnTo>
                  <a:lnTo>
                    <a:pt x="874" y="386"/>
                  </a:lnTo>
                  <a:lnTo>
                    <a:pt x="841" y="395"/>
                  </a:lnTo>
                  <a:lnTo>
                    <a:pt x="807" y="399"/>
                  </a:lnTo>
                  <a:lnTo>
                    <a:pt x="774" y="395"/>
                  </a:lnTo>
                  <a:lnTo>
                    <a:pt x="742" y="386"/>
                  </a:lnTo>
                  <a:lnTo>
                    <a:pt x="712" y="371"/>
                  </a:lnTo>
                  <a:lnTo>
                    <a:pt x="685" y="352"/>
                  </a:lnTo>
                  <a:lnTo>
                    <a:pt x="664" y="328"/>
                  </a:lnTo>
                  <a:lnTo>
                    <a:pt x="644" y="300"/>
                  </a:lnTo>
                  <a:lnTo>
                    <a:pt x="631" y="268"/>
                  </a:lnTo>
                  <a:lnTo>
                    <a:pt x="621" y="236"/>
                  </a:lnTo>
                  <a:lnTo>
                    <a:pt x="619" y="199"/>
                  </a:lnTo>
                  <a:lnTo>
                    <a:pt x="621" y="163"/>
                  </a:lnTo>
                  <a:lnTo>
                    <a:pt x="631" y="131"/>
                  </a:lnTo>
                  <a:lnTo>
                    <a:pt x="644" y="99"/>
                  </a:lnTo>
                  <a:lnTo>
                    <a:pt x="664" y="71"/>
                  </a:lnTo>
                  <a:lnTo>
                    <a:pt x="685" y="47"/>
                  </a:lnTo>
                  <a:lnTo>
                    <a:pt x="712" y="28"/>
                  </a:lnTo>
                  <a:lnTo>
                    <a:pt x="742" y="13"/>
                  </a:lnTo>
                  <a:lnTo>
                    <a:pt x="774" y="4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1" name="Group 11"/>
          <p:cNvGrpSpPr>
            <a:grpSpLocks noChangeAspect="1"/>
          </p:cNvGrpSpPr>
          <p:nvPr/>
        </p:nvGrpSpPr>
        <p:grpSpPr bwMode="auto">
          <a:xfrm>
            <a:off x="2338970" y="2617862"/>
            <a:ext cx="477085" cy="630945"/>
            <a:chOff x="1438" y="484"/>
            <a:chExt cx="400" cy="529"/>
          </a:xfrm>
        </p:grpSpPr>
        <p:sp useBgFill="1">
          <p:nvSpPr>
            <p:cNvPr id="92" name="Freeform 13"/>
            <p:cNvSpPr>
              <a:spLocks/>
            </p:cNvSpPr>
            <p:nvPr/>
          </p:nvSpPr>
          <p:spPr bwMode="auto">
            <a:xfrm>
              <a:off x="1438" y="484"/>
              <a:ext cx="400" cy="529"/>
            </a:xfrm>
            <a:custGeom>
              <a:avLst/>
              <a:gdLst>
                <a:gd name="T0" fmla="*/ 768 w 2001"/>
                <a:gd name="T1" fmla="*/ 12 h 2646"/>
                <a:gd name="T2" fmla="*/ 832 w 2001"/>
                <a:gd name="T3" fmla="*/ 91 h 2646"/>
                <a:gd name="T4" fmla="*/ 831 w 2001"/>
                <a:gd name="T5" fmla="*/ 281 h 2646"/>
                <a:gd name="T6" fmla="*/ 758 w 2001"/>
                <a:gd name="T7" fmla="*/ 559 h 2646"/>
                <a:gd name="T8" fmla="*/ 652 w 2001"/>
                <a:gd name="T9" fmla="*/ 608 h 2646"/>
                <a:gd name="T10" fmla="*/ 596 w 2001"/>
                <a:gd name="T11" fmla="*/ 1307 h 2646"/>
                <a:gd name="T12" fmla="*/ 656 w 2001"/>
                <a:gd name="T13" fmla="*/ 1384 h 2646"/>
                <a:gd name="T14" fmla="*/ 708 w 2001"/>
                <a:gd name="T15" fmla="*/ 1467 h 2646"/>
                <a:gd name="T16" fmla="*/ 775 w 2001"/>
                <a:gd name="T17" fmla="*/ 1392 h 2646"/>
                <a:gd name="T18" fmla="*/ 839 w 2001"/>
                <a:gd name="T19" fmla="*/ 1243 h 2646"/>
                <a:gd name="T20" fmla="*/ 978 w 2001"/>
                <a:gd name="T21" fmla="*/ 1158 h 2646"/>
                <a:gd name="T22" fmla="*/ 1100 w 2001"/>
                <a:gd name="T23" fmla="*/ 1114 h 2646"/>
                <a:gd name="T24" fmla="*/ 1017 w 2001"/>
                <a:gd name="T25" fmla="*/ 967 h 2646"/>
                <a:gd name="T26" fmla="*/ 995 w 2001"/>
                <a:gd name="T27" fmla="*/ 895 h 2646"/>
                <a:gd name="T28" fmla="*/ 915 w 2001"/>
                <a:gd name="T29" fmla="*/ 858 h 2646"/>
                <a:gd name="T30" fmla="*/ 873 w 2001"/>
                <a:gd name="T31" fmla="*/ 760 h 2646"/>
                <a:gd name="T32" fmla="*/ 898 w 2001"/>
                <a:gd name="T33" fmla="*/ 673 h 2646"/>
                <a:gd name="T34" fmla="*/ 959 w 2001"/>
                <a:gd name="T35" fmla="*/ 604 h 2646"/>
                <a:gd name="T36" fmla="*/ 1025 w 2001"/>
                <a:gd name="T37" fmla="*/ 457 h 2646"/>
                <a:gd name="T38" fmla="*/ 1129 w 2001"/>
                <a:gd name="T39" fmla="*/ 333 h 2646"/>
                <a:gd name="T40" fmla="*/ 1203 w 2001"/>
                <a:gd name="T41" fmla="*/ 263 h 2646"/>
                <a:gd name="T42" fmla="*/ 1435 w 2001"/>
                <a:gd name="T43" fmla="*/ 239 h 2646"/>
                <a:gd name="T44" fmla="*/ 1583 w 2001"/>
                <a:gd name="T45" fmla="*/ 281 h 2646"/>
                <a:gd name="T46" fmla="*/ 1658 w 2001"/>
                <a:gd name="T47" fmla="*/ 373 h 2646"/>
                <a:gd name="T48" fmla="*/ 1758 w 2001"/>
                <a:gd name="T49" fmla="*/ 503 h 2646"/>
                <a:gd name="T50" fmla="*/ 1810 w 2001"/>
                <a:gd name="T51" fmla="*/ 626 h 2646"/>
                <a:gd name="T52" fmla="*/ 1857 w 2001"/>
                <a:gd name="T53" fmla="*/ 681 h 2646"/>
                <a:gd name="T54" fmla="*/ 1873 w 2001"/>
                <a:gd name="T55" fmla="*/ 787 h 2646"/>
                <a:gd name="T56" fmla="*/ 1811 w 2001"/>
                <a:gd name="T57" fmla="*/ 876 h 2646"/>
                <a:gd name="T58" fmla="*/ 1753 w 2001"/>
                <a:gd name="T59" fmla="*/ 928 h 2646"/>
                <a:gd name="T60" fmla="*/ 1723 w 2001"/>
                <a:gd name="T61" fmla="*/ 1007 h 2646"/>
                <a:gd name="T62" fmla="*/ 1624 w 2001"/>
                <a:gd name="T63" fmla="*/ 1143 h 2646"/>
                <a:gd name="T64" fmla="*/ 1820 w 2001"/>
                <a:gd name="T65" fmla="*/ 1171 h 2646"/>
                <a:gd name="T66" fmla="*/ 1943 w 2001"/>
                <a:gd name="T67" fmla="*/ 1276 h 2646"/>
                <a:gd name="T68" fmla="*/ 1989 w 2001"/>
                <a:gd name="T69" fmla="*/ 1475 h 2646"/>
                <a:gd name="T70" fmla="*/ 2001 w 2001"/>
                <a:gd name="T71" fmla="*/ 1760 h 2646"/>
                <a:gd name="T72" fmla="*/ 1995 w 2001"/>
                <a:gd name="T73" fmla="*/ 2026 h 2646"/>
                <a:gd name="T74" fmla="*/ 1969 w 2001"/>
                <a:gd name="T75" fmla="*/ 2291 h 2646"/>
                <a:gd name="T76" fmla="*/ 1890 w 2001"/>
                <a:gd name="T77" fmla="*/ 2395 h 2646"/>
                <a:gd name="T78" fmla="*/ 1846 w 2001"/>
                <a:gd name="T79" fmla="*/ 2545 h 2646"/>
                <a:gd name="T80" fmla="*/ 1758 w 2001"/>
                <a:gd name="T81" fmla="*/ 2634 h 2646"/>
                <a:gd name="T82" fmla="*/ 1031 w 2001"/>
                <a:gd name="T83" fmla="*/ 2644 h 2646"/>
                <a:gd name="T84" fmla="*/ 927 w 2001"/>
                <a:gd name="T85" fmla="*/ 2574 h 2646"/>
                <a:gd name="T86" fmla="*/ 899 w 2001"/>
                <a:gd name="T87" fmla="*/ 2409 h 2646"/>
                <a:gd name="T88" fmla="*/ 802 w 2001"/>
                <a:gd name="T89" fmla="*/ 2322 h 2646"/>
                <a:gd name="T90" fmla="*/ 771 w 2001"/>
                <a:gd name="T91" fmla="*/ 2136 h 2646"/>
                <a:gd name="T92" fmla="*/ 598 w 2001"/>
                <a:gd name="T93" fmla="*/ 2161 h 2646"/>
                <a:gd name="T94" fmla="*/ 572 w 2001"/>
                <a:gd name="T95" fmla="*/ 2602 h 2646"/>
                <a:gd name="T96" fmla="*/ 479 w 2001"/>
                <a:gd name="T97" fmla="*/ 2646 h 2646"/>
                <a:gd name="T98" fmla="*/ 324 w 2001"/>
                <a:gd name="T99" fmla="*/ 2621 h 2646"/>
                <a:gd name="T100" fmla="*/ 279 w 2001"/>
                <a:gd name="T101" fmla="*/ 2527 h 2646"/>
                <a:gd name="T102" fmla="*/ 132 w 2001"/>
                <a:gd name="T103" fmla="*/ 2149 h 2646"/>
                <a:gd name="T104" fmla="*/ 28 w 2001"/>
                <a:gd name="T105" fmla="*/ 2062 h 2646"/>
                <a:gd name="T106" fmla="*/ 0 w 2001"/>
                <a:gd name="T107" fmla="*/ 1666 h 2646"/>
                <a:gd name="T108" fmla="*/ 48 w 2001"/>
                <a:gd name="T109" fmla="*/ 1536 h 2646"/>
                <a:gd name="T110" fmla="*/ 166 w 2001"/>
                <a:gd name="T111" fmla="*/ 1467 h 2646"/>
                <a:gd name="T112" fmla="*/ 224 w 2001"/>
                <a:gd name="T113" fmla="*/ 1385 h 2646"/>
                <a:gd name="T114" fmla="*/ 280 w 2001"/>
                <a:gd name="T115" fmla="*/ 1308 h 2646"/>
                <a:gd name="T116" fmla="*/ 226 w 2001"/>
                <a:gd name="T117" fmla="*/ 608 h 2646"/>
                <a:gd name="T118" fmla="*/ 118 w 2001"/>
                <a:gd name="T119" fmla="*/ 559 h 2646"/>
                <a:gd name="T120" fmla="*/ 46 w 2001"/>
                <a:gd name="T121" fmla="*/ 281 h 2646"/>
                <a:gd name="T122" fmla="*/ 45 w 2001"/>
                <a:gd name="T123" fmla="*/ 91 h 2646"/>
                <a:gd name="T124" fmla="*/ 109 w 2001"/>
                <a:gd name="T125" fmla="*/ 12 h 2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01" h="2646">
                  <a:moveTo>
                    <a:pt x="162" y="0"/>
                  </a:moveTo>
                  <a:lnTo>
                    <a:pt x="716" y="0"/>
                  </a:lnTo>
                  <a:lnTo>
                    <a:pt x="742" y="2"/>
                  </a:lnTo>
                  <a:lnTo>
                    <a:pt x="768" y="12"/>
                  </a:lnTo>
                  <a:lnTo>
                    <a:pt x="791" y="25"/>
                  </a:lnTo>
                  <a:lnTo>
                    <a:pt x="809" y="44"/>
                  </a:lnTo>
                  <a:lnTo>
                    <a:pt x="823" y="66"/>
                  </a:lnTo>
                  <a:lnTo>
                    <a:pt x="832" y="91"/>
                  </a:lnTo>
                  <a:lnTo>
                    <a:pt x="835" y="119"/>
                  </a:lnTo>
                  <a:lnTo>
                    <a:pt x="835" y="249"/>
                  </a:lnTo>
                  <a:lnTo>
                    <a:pt x="834" y="266"/>
                  </a:lnTo>
                  <a:lnTo>
                    <a:pt x="831" y="281"/>
                  </a:lnTo>
                  <a:lnTo>
                    <a:pt x="794" y="478"/>
                  </a:lnTo>
                  <a:lnTo>
                    <a:pt x="788" y="509"/>
                  </a:lnTo>
                  <a:lnTo>
                    <a:pt x="776" y="536"/>
                  </a:lnTo>
                  <a:lnTo>
                    <a:pt x="758" y="559"/>
                  </a:lnTo>
                  <a:lnTo>
                    <a:pt x="736" y="580"/>
                  </a:lnTo>
                  <a:lnTo>
                    <a:pt x="711" y="594"/>
                  </a:lnTo>
                  <a:lnTo>
                    <a:pt x="682" y="604"/>
                  </a:lnTo>
                  <a:lnTo>
                    <a:pt x="652" y="608"/>
                  </a:lnTo>
                  <a:lnTo>
                    <a:pt x="598" y="608"/>
                  </a:lnTo>
                  <a:lnTo>
                    <a:pt x="598" y="1291"/>
                  </a:lnTo>
                  <a:lnTo>
                    <a:pt x="597" y="1299"/>
                  </a:lnTo>
                  <a:lnTo>
                    <a:pt x="596" y="1307"/>
                  </a:lnTo>
                  <a:lnTo>
                    <a:pt x="618" y="1321"/>
                  </a:lnTo>
                  <a:lnTo>
                    <a:pt x="635" y="1339"/>
                  </a:lnTo>
                  <a:lnTo>
                    <a:pt x="648" y="1360"/>
                  </a:lnTo>
                  <a:lnTo>
                    <a:pt x="656" y="1384"/>
                  </a:lnTo>
                  <a:lnTo>
                    <a:pt x="659" y="1411"/>
                  </a:lnTo>
                  <a:lnTo>
                    <a:pt x="659" y="1464"/>
                  </a:lnTo>
                  <a:lnTo>
                    <a:pt x="675" y="1464"/>
                  </a:lnTo>
                  <a:lnTo>
                    <a:pt x="708" y="1467"/>
                  </a:lnTo>
                  <a:lnTo>
                    <a:pt x="740" y="1476"/>
                  </a:lnTo>
                  <a:lnTo>
                    <a:pt x="769" y="1488"/>
                  </a:lnTo>
                  <a:lnTo>
                    <a:pt x="771" y="1441"/>
                  </a:lnTo>
                  <a:lnTo>
                    <a:pt x="775" y="1392"/>
                  </a:lnTo>
                  <a:lnTo>
                    <a:pt x="782" y="1351"/>
                  </a:lnTo>
                  <a:lnTo>
                    <a:pt x="795" y="1313"/>
                  </a:lnTo>
                  <a:lnTo>
                    <a:pt x="815" y="1276"/>
                  </a:lnTo>
                  <a:lnTo>
                    <a:pt x="839" y="1243"/>
                  </a:lnTo>
                  <a:lnTo>
                    <a:pt x="869" y="1213"/>
                  </a:lnTo>
                  <a:lnTo>
                    <a:pt x="902" y="1189"/>
                  </a:lnTo>
                  <a:lnTo>
                    <a:pt x="938" y="1171"/>
                  </a:lnTo>
                  <a:lnTo>
                    <a:pt x="978" y="1158"/>
                  </a:lnTo>
                  <a:lnTo>
                    <a:pt x="1019" y="1152"/>
                  </a:lnTo>
                  <a:lnTo>
                    <a:pt x="1077" y="1147"/>
                  </a:lnTo>
                  <a:lnTo>
                    <a:pt x="1132" y="1143"/>
                  </a:lnTo>
                  <a:lnTo>
                    <a:pt x="1100" y="1114"/>
                  </a:lnTo>
                  <a:lnTo>
                    <a:pt x="1074" y="1080"/>
                  </a:lnTo>
                  <a:lnTo>
                    <a:pt x="1051" y="1045"/>
                  </a:lnTo>
                  <a:lnTo>
                    <a:pt x="1031" y="1007"/>
                  </a:lnTo>
                  <a:lnTo>
                    <a:pt x="1017" y="967"/>
                  </a:lnTo>
                  <a:lnTo>
                    <a:pt x="1013" y="955"/>
                  </a:lnTo>
                  <a:lnTo>
                    <a:pt x="1007" y="938"/>
                  </a:lnTo>
                  <a:lnTo>
                    <a:pt x="1000" y="917"/>
                  </a:lnTo>
                  <a:lnTo>
                    <a:pt x="995" y="895"/>
                  </a:lnTo>
                  <a:lnTo>
                    <a:pt x="974" y="892"/>
                  </a:lnTo>
                  <a:lnTo>
                    <a:pt x="955" y="886"/>
                  </a:lnTo>
                  <a:lnTo>
                    <a:pt x="938" y="876"/>
                  </a:lnTo>
                  <a:lnTo>
                    <a:pt x="915" y="858"/>
                  </a:lnTo>
                  <a:lnTo>
                    <a:pt x="898" y="836"/>
                  </a:lnTo>
                  <a:lnTo>
                    <a:pt x="885" y="812"/>
                  </a:lnTo>
                  <a:lnTo>
                    <a:pt x="876" y="787"/>
                  </a:lnTo>
                  <a:lnTo>
                    <a:pt x="873" y="760"/>
                  </a:lnTo>
                  <a:lnTo>
                    <a:pt x="874" y="733"/>
                  </a:lnTo>
                  <a:lnTo>
                    <a:pt x="880" y="707"/>
                  </a:lnTo>
                  <a:lnTo>
                    <a:pt x="892" y="681"/>
                  </a:lnTo>
                  <a:lnTo>
                    <a:pt x="898" y="673"/>
                  </a:lnTo>
                  <a:lnTo>
                    <a:pt x="905" y="663"/>
                  </a:lnTo>
                  <a:lnTo>
                    <a:pt x="926" y="640"/>
                  </a:lnTo>
                  <a:lnTo>
                    <a:pt x="944" y="621"/>
                  </a:lnTo>
                  <a:lnTo>
                    <a:pt x="959" y="604"/>
                  </a:lnTo>
                  <a:lnTo>
                    <a:pt x="968" y="568"/>
                  </a:lnTo>
                  <a:lnTo>
                    <a:pt x="983" y="530"/>
                  </a:lnTo>
                  <a:lnTo>
                    <a:pt x="1002" y="493"/>
                  </a:lnTo>
                  <a:lnTo>
                    <a:pt x="1025" y="457"/>
                  </a:lnTo>
                  <a:lnTo>
                    <a:pt x="1052" y="422"/>
                  </a:lnTo>
                  <a:lnTo>
                    <a:pt x="1084" y="389"/>
                  </a:lnTo>
                  <a:lnTo>
                    <a:pt x="1122" y="359"/>
                  </a:lnTo>
                  <a:lnTo>
                    <a:pt x="1129" y="333"/>
                  </a:lnTo>
                  <a:lnTo>
                    <a:pt x="1141" y="310"/>
                  </a:lnTo>
                  <a:lnTo>
                    <a:pt x="1158" y="290"/>
                  </a:lnTo>
                  <a:lnTo>
                    <a:pt x="1179" y="274"/>
                  </a:lnTo>
                  <a:lnTo>
                    <a:pt x="1203" y="263"/>
                  </a:lnTo>
                  <a:lnTo>
                    <a:pt x="1260" y="249"/>
                  </a:lnTo>
                  <a:lnTo>
                    <a:pt x="1319" y="240"/>
                  </a:lnTo>
                  <a:lnTo>
                    <a:pt x="1382" y="237"/>
                  </a:lnTo>
                  <a:lnTo>
                    <a:pt x="1435" y="239"/>
                  </a:lnTo>
                  <a:lnTo>
                    <a:pt x="1487" y="246"/>
                  </a:lnTo>
                  <a:lnTo>
                    <a:pt x="1537" y="257"/>
                  </a:lnTo>
                  <a:lnTo>
                    <a:pt x="1562" y="267"/>
                  </a:lnTo>
                  <a:lnTo>
                    <a:pt x="1583" y="281"/>
                  </a:lnTo>
                  <a:lnTo>
                    <a:pt x="1601" y="299"/>
                  </a:lnTo>
                  <a:lnTo>
                    <a:pt x="1613" y="321"/>
                  </a:lnTo>
                  <a:lnTo>
                    <a:pt x="1621" y="347"/>
                  </a:lnTo>
                  <a:lnTo>
                    <a:pt x="1658" y="373"/>
                  </a:lnTo>
                  <a:lnTo>
                    <a:pt x="1689" y="402"/>
                  </a:lnTo>
                  <a:lnTo>
                    <a:pt x="1716" y="434"/>
                  </a:lnTo>
                  <a:lnTo>
                    <a:pt x="1739" y="467"/>
                  </a:lnTo>
                  <a:lnTo>
                    <a:pt x="1758" y="503"/>
                  </a:lnTo>
                  <a:lnTo>
                    <a:pt x="1774" y="538"/>
                  </a:lnTo>
                  <a:lnTo>
                    <a:pt x="1784" y="573"/>
                  </a:lnTo>
                  <a:lnTo>
                    <a:pt x="1793" y="607"/>
                  </a:lnTo>
                  <a:lnTo>
                    <a:pt x="1810" y="626"/>
                  </a:lnTo>
                  <a:lnTo>
                    <a:pt x="1828" y="646"/>
                  </a:lnTo>
                  <a:lnTo>
                    <a:pt x="1844" y="663"/>
                  </a:lnTo>
                  <a:lnTo>
                    <a:pt x="1851" y="673"/>
                  </a:lnTo>
                  <a:lnTo>
                    <a:pt x="1857" y="681"/>
                  </a:lnTo>
                  <a:lnTo>
                    <a:pt x="1869" y="707"/>
                  </a:lnTo>
                  <a:lnTo>
                    <a:pt x="1875" y="733"/>
                  </a:lnTo>
                  <a:lnTo>
                    <a:pt x="1876" y="760"/>
                  </a:lnTo>
                  <a:lnTo>
                    <a:pt x="1873" y="787"/>
                  </a:lnTo>
                  <a:lnTo>
                    <a:pt x="1864" y="812"/>
                  </a:lnTo>
                  <a:lnTo>
                    <a:pt x="1851" y="836"/>
                  </a:lnTo>
                  <a:lnTo>
                    <a:pt x="1834" y="858"/>
                  </a:lnTo>
                  <a:lnTo>
                    <a:pt x="1811" y="876"/>
                  </a:lnTo>
                  <a:lnTo>
                    <a:pt x="1791" y="887"/>
                  </a:lnTo>
                  <a:lnTo>
                    <a:pt x="1768" y="893"/>
                  </a:lnTo>
                  <a:lnTo>
                    <a:pt x="1760" y="911"/>
                  </a:lnTo>
                  <a:lnTo>
                    <a:pt x="1753" y="928"/>
                  </a:lnTo>
                  <a:lnTo>
                    <a:pt x="1747" y="944"/>
                  </a:lnTo>
                  <a:lnTo>
                    <a:pt x="1741" y="957"/>
                  </a:lnTo>
                  <a:lnTo>
                    <a:pt x="1737" y="967"/>
                  </a:lnTo>
                  <a:lnTo>
                    <a:pt x="1723" y="1007"/>
                  </a:lnTo>
                  <a:lnTo>
                    <a:pt x="1705" y="1045"/>
                  </a:lnTo>
                  <a:lnTo>
                    <a:pt x="1682" y="1080"/>
                  </a:lnTo>
                  <a:lnTo>
                    <a:pt x="1654" y="1113"/>
                  </a:lnTo>
                  <a:lnTo>
                    <a:pt x="1624" y="1143"/>
                  </a:lnTo>
                  <a:lnTo>
                    <a:pt x="1679" y="1147"/>
                  </a:lnTo>
                  <a:lnTo>
                    <a:pt x="1740" y="1152"/>
                  </a:lnTo>
                  <a:lnTo>
                    <a:pt x="1780" y="1158"/>
                  </a:lnTo>
                  <a:lnTo>
                    <a:pt x="1820" y="1171"/>
                  </a:lnTo>
                  <a:lnTo>
                    <a:pt x="1856" y="1191"/>
                  </a:lnTo>
                  <a:lnTo>
                    <a:pt x="1888" y="1215"/>
                  </a:lnTo>
                  <a:lnTo>
                    <a:pt x="1917" y="1244"/>
                  </a:lnTo>
                  <a:lnTo>
                    <a:pt x="1943" y="1276"/>
                  </a:lnTo>
                  <a:lnTo>
                    <a:pt x="1962" y="1313"/>
                  </a:lnTo>
                  <a:lnTo>
                    <a:pt x="1976" y="1351"/>
                  </a:lnTo>
                  <a:lnTo>
                    <a:pt x="1983" y="1392"/>
                  </a:lnTo>
                  <a:lnTo>
                    <a:pt x="1989" y="1475"/>
                  </a:lnTo>
                  <a:lnTo>
                    <a:pt x="1994" y="1552"/>
                  </a:lnTo>
                  <a:lnTo>
                    <a:pt x="1997" y="1625"/>
                  </a:lnTo>
                  <a:lnTo>
                    <a:pt x="2000" y="1693"/>
                  </a:lnTo>
                  <a:lnTo>
                    <a:pt x="2001" y="1760"/>
                  </a:lnTo>
                  <a:lnTo>
                    <a:pt x="2001" y="1825"/>
                  </a:lnTo>
                  <a:lnTo>
                    <a:pt x="2001" y="1891"/>
                  </a:lnTo>
                  <a:lnTo>
                    <a:pt x="1999" y="1957"/>
                  </a:lnTo>
                  <a:lnTo>
                    <a:pt x="1995" y="2026"/>
                  </a:lnTo>
                  <a:lnTo>
                    <a:pt x="1990" y="2099"/>
                  </a:lnTo>
                  <a:lnTo>
                    <a:pt x="1984" y="2175"/>
                  </a:lnTo>
                  <a:lnTo>
                    <a:pt x="1977" y="2257"/>
                  </a:lnTo>
                  <a:lnTo>
                    <a:pt x="1969" y="2291"/>
                  </a:lnTo>
                  <a:lnTo>
                    <a:pt x="1957" y="2322"/>
                  </a:lnTo>
                  <a:lnTo>
                    <a:pt x="1939" y="2350"/>
                  </a:lnTo>
                  <a:lnTo>
                    <a:pt x="1916" y="2374"/>
                  </a:lnTo>
                  <a:lnTo>
                    <a:pt x="1890" y="2395"/>
                  </a:lnTo>
                  <a:lnTo>
                    <a:pt x="1859" y="2409"/>
                  </a:lnTo>
                  <a:lnTo>
                    <a:pt x="1859" y="2481"/>
                  </a:lnTo>
                  <a:lnTo>
                    <a:pt x="1856" y="2513"/>
                  </a:lnTo>
                  <a:lnTo>
                    <a:pt x="1846" y="2545"/>
                  </a:lnTo>
                  <a:lnTo>
                    <a:pt x="1830" y="2574"/>
                  </a:lnTo>
                  <a:lnTo>
                    <a:pt x="1811" y="2598"/>
                  </a:lnTo>
                  <a:lnTo>
                    <a:pt x="1786" y="2618"/>
                  </a:lnTo>
                  <a:lnTo>
                    <a:pt x="1758" y="2634"/>
                  </a:lnTo>
                  <a:lnTo>
                    <a:pt x="1726" y="2644"/>
                  </a:lnTo>
                  <a:lnTo>
                    <a:pt x="1693" y="2646"/>
                  </a:lnTo>
                  <a:lnTo>
                    <a:pt x="1065" y="2646"/>
                  </a:lnTo>
                  <a:lnTo>
                    <a:pt x="1031" y="2644"/>
                  </a:lnTo>
                  <a:lnTo>
                    <a:pt x="1000" y="2634"/>
                  </a:lnTo>
                  <a:lnTo>
                    <a:pt x="972" y="2618"/>
                  </a:lnTo>
                  <a:lnTo>
                    <a:pt x="948" y="2598"/>
                  </a:lnTo>
                  <a:lnTo>
                    <a:pt x="927" y="2574"/>
                  </a:lnTo>
                  <a:lnTo>
                    <a:pt x="912" y="2545"/>
                  </a:lnTo>
                  <a:lnTo>
                    <a:pt x="902" y="2513"/>
                  </a:lnTo>
                  <a:lnTo>
                    <a:pt x="899" y="2481"/>
                  </a:lnTo>
                  <a:lnTo>
                    <a:pt x="899" y="2409"/>
                  </a:lnTo>
                  <a:lnTo>
                    <a:pt x="869" y="2395"/>
                  </a:lnTo>
                  <a:lnTo>
                    <a:pt x="843" y="2374"/>
                  </a:lnTo>
                  <a:lnTo>
                    <a:pt x="820" y="2350"/>
                  </a:lnTo>
                  <a:lnTo>
                    <a:pt x="802" y="2322"/>
                  </a:lnTo>
                  <a:lnTo>
                    <a:pt x="788" y="2291"/>
                  </a:lnTo>
                  <a:lnTo>
                    <a:pt x="782" y="2258"/>
                  </a:lnTo>
                  <a:lnTo>
                    <a:pt x="776" y="2195"/>
                  </a:lnTo>
                  <a:lnTo>
                    <a:pt x="771" y="2136"/>
                  </a:lnTo>
                  <a:lnTo>
                    <a:pt x="741" y="2149"/>
                  </a:lnTo>
                  <a:lnTo>
                    <a:pt x="710" y="2159"/>
                  </a:lnTo>
                  <a:lnTo>
                    <a:pt x="675" y="2161"/>
                  </a:lnTo>
                  <a:lnTo>
                    <a:pt x="598" y="2161"/>
                  </a:lnTo>
                  <a:lnTo>
                    <a:pt x="598" y="2527"/>
                  </a:lnTo>
                  <a:lnTo>
                    <a:pt x="595" y="2554"/>
                  </a:lnTo>
                  <a:lnTo>
                    <a:pt x="586" y="2580"/>
                  </a:lnTo>
                  <a:lnTo>
                    <a:pt x="572" y="2602"/>
                  </a:lnTo>
                  <a:lnTo>
                    <a:pt x="554" y="2621"/>
                  </a:lnTo>
                  <a:lnTo>
                    <a:pt x="531" y="2634"/>
                  </a:lnTo>
                  <a:lnTo>
                    <a:pt x="505" y="2644"/>
                  </a:lnTo>
                  <a:lnTo>
                    <a:pt x="479" y="2646"/>
                  </a:lnTo>
                  <a:lnTo>
                    <a:pt x="399" y="2646"/>
                  </a:lnTo>
                  <a:lnTo>
                    <a:pt x="371" y="2644"/>
                  </a:lnTo>
                  <a:lnTo>
                    <a:pt x="346" y="2634"/>
                  </a:lnTo>
                  <a:lnTo>
                    <a:pt x="324" y="2621"/>
                  </a:lnTo>
                  <a:lnTo>
                    <a:pt x="305" y="2602"/>
                  </a:lnTo>
                  <a:lnTo>
                    <a:pt x="291" y="2580"/>
                  </a:lnTo>
                  <a:lnTo>
                    <a:pt x="282" y="2554"/>
                  </a:lnTo>
                  <a:lnTo>
                    <a:pt x="279" y="2527"/>
                  </a:lnTo>
                  <a:lnTo>
                    <a:pt x="279" y="2161"/>
                  </a:lnTo>
                  <a:lnTo>
                    <a:pt x="202" y="2161"/>
                  </a:lnTo>
                  <a:lnTo>
                    <a:pt x="166" y="2159"/>
                  </a:lnTo>
                  <a:lnTo>
                    <a:pt x="132" y="2149"/>
                  </a:lnTo>
                  <a:lnTo>
                    <a:pt x="100" y="2135"/>
                  </a:lnTo>
                  <a:lnTo>
                    <a:pt x="72" y="2114"/>
                  </a:lnTo>
                  <a:lnTo>
                    <a:pt x="48" y="2090"/>
                  </a:lnTo>
                  <a:lnTo>
                    <a:pt x="28" y="2062"/>
                  </a:lnTo>
                  <a:lnTo>
                    <a:pt x="13" y="2031"/>
                  </a:lnTo>
                  <a:lnTo>
                    <a:pt x="4" y="1997"/>
                  </a:lnTo>
                  <a:lnTo>
                    <a:pt x="0" y="1961"/>
                  </a:lnTo>
                  <a:lnTo>
                    <a:pt x="0" y="1666"/>
                  </a:lnTo>
                  <a:lnTo>
                    <a:pt x="4" y="1629"/>
                  </a:lnTo>
                  <a:lnTo>
                    <a:pt x="13" y="1596"/>
                  </a:lnTo>
                  <a:lnTo>
                    <a:pt x="28" y="1564"/>
                  </a:lnTo>
                  <a:lnTo>
                    <a:pt x="48" y="1536"/>
                  </a:lnTo>
                  <a:lnTo>
                    <a:pt x="72" y="1512"/>
                  </a:lnTo>
                  <a:lnTo>
                    <a:pt x="100" y="1492"/>
                  </a:lnTo>
                  <a:lnTo>
                    <a:pt x="132" y="1477"/>
                  </a:lnTo>
                  <a:lnTo>
                    <a:pt x="166" y="1467"/>
                  </a:lnTo>
                  <a:lnTo>
                    <a:pt x="202" y="1464"/>
                  </a:lnTo>
                  <a:lnTo>
                    <a:pt x="220" y="1464"/>
                  </a:lnTo>
                  <a:lnTo>
                    <a:pt x="220" y="1411"/>
                  </a:lnTo>
                  <a:lnTo>
                    <a:pt x="224" y="1385"/>
                  </a:lnTo>
                  <a:lnTo>
                    <a:pt x="231" y="1361"/>
                  </a:lnTo>
                  <a:lnTo>
                    <a:pt x="244" y="1340"/>
                  </a:lnTo>
                  <a:lnTo>
                    <a:pt x="261" y="1322"/>
                  </a:lnTo>
                  <a:lnTo>
                    <a:pt x="280" y="1308"/>
                  </a:lnTo>
                  <a:lnTo>
                    <a:pt x="279" y="1299"/>
                  </a:lnTo>
                  <a:lnTo>
                    <a:pt x="279" y="1291"/>
                  </a:lnTo>
                  <a:lnTo>
                    <a:pt x="279" y="608"/>
                  </a:lnTo>
                  <a:lnTo>
                    <a:pt x="226" y="608"/>
                  </a:lnTo>
                  <a:lnTo>
                    <a:pt x="195" y="604"/>
                  </a:lnTo>
                  <a:lnTo>
                    <a:pt x="166" y="594"/>
                  </a:lnTo>
                  <a:lnTo>
                    <a:pt x="140" y="580"/>
                  </a:lnTo>
                  <a:lnTo>
                    <a:pt x="118" y="559"/>
                  </a:lnTo>
                  <a:lnTo>
                    <a:pt x="100" y="536"/>
                  </a:lnTo>
                  <a:lnTo>
                    <a:pt x="88" y="509"/>
                  </a:lnTo>
                  <a:lnTo>
                    <a:pt x="82" y="478"/>
                  </a:lnTo>
                  <a:lnTo>
                    <a:pt x="46" y="281"/>
                  </a:lnTo>
                  <a:lnTo>
                    <a:pt x="43" y="266"/>
                  </a:lnTo>
                  <a:lnTo>
                    <a:pt x="42" y="249"/>
                  </a:lnTo>
                  <a:lnTo>
                    <a:pt x="42" y="119"/>
                  </a:lnTo>
                  <a:lnTo>
                    <a:pt x="45" y="91"/>
                  </a:lnTo>
                  <a:lnTo>
                    <a:pt x="54" y="66"/>
                  </a:lnTo>
                  <a:lnTo>
                    <a:pt x="68" y="44"/>
                  </a:lnTo>
                  <a:lnTo>
                    <a:pt x="87" y="25"/>
                  </a:lnTo>
                  <a:lnTo>
                    <a:pt x="109" y="12"/>
                  </a:lnTo>
                  <a:lnTo>
                    <a:pt x="134" y="2"/>
                  </a:lnTo>
                  <a:lnTo>
                    <a:pt x="162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4"/>
            <p:cNvSpPr>
              <a:spLocks noEditPoints="1"/>
            </p:cNvSpPr>
            <p:nvPr/>
          </p:nvSpPr>
          <p:spPr bwMode="auto">
            <a:xfrm>
              <a:off x="1462" y="507"/>
              <a:ext cx="357" cy="487"/>
            </a:xfrm>
            <a:custGeom>
              <a:avLst/>
              <a:gdLst>
                <a:gd name="T0" fmla="*/ 279 w 1785"/>
                <a:gd name="T1" fmla="*/ 2408 h 2432"/>
                <a:gd name="T2" fmla="*/ 536 w 1785"/>
                <a:gd name="T3" fmla="*/ 1757 h 2432"/>
                <a:gd name="T4" fmla="*/ 555 w 1785"/>
                <a:gd name="T5" fmla="*/ 1464 h 2432"/>
                <a:gd name="T6" fmla="*/ 626 w 1785"/>
                <a:gd name="T7" fmla="*/ 1506 h 2432"/>
                <a:gd name="T8" fmla="*/ 633 w 1785"/>
                <a:gd name="T9" fmla="*/ 1863 h 2432"/>
                <a:gd name="T10" fmla="*/ 576 w 1785"/>
                <a:gd name="T11" fmla="*/ 1920 h 2432"/>
                <a:gd name="T12" fmla="*/ 41 w 1785"/>
                <a:gd name="T13" fmla="*/ 1912 h 2432"/>
                <a:gd name="T14" fmla="*/ 0 w 1785"/>
                <a:gd name="T15" fmla="*/ 1842 h 2432"/>
                <a:gd name="T16" fmla="*/ 24 w 1785"/>
                <a:gd name="T17" fmla="*/ 1489 h 2432"/>
                <a:gd name="T18" fmla="*/ 220 w 1785"/>
                <a:gd name="T19" fmla="*/ 1292 h 2432"/>
                <a:gd name="T20" fmla="*/ 220 w 1785"/>
                <a:gd name="T21" fmla="*/ 1292 h 2432"/>
                <a:gd name="T22" fmla="*/ 799 w 1785"/>
                <a:gd name="T23" fmla="*/ 1310 h 2432"/>
                <a:gd name="T24" fmla="*/ 801 w 1785"/>
                <a:gd name="T25" fmla="*/ 1536 h 2432"/>
                <a:gd name="T26" fmla="*/ 805 w 1785"/>
                <a:gd name="T27" fmla="*/ 1740 h 2432"/>
                <a:gd name="T28" fmla="*/ 813 w 1785"/>
                <a:gd name="T29" fmla="*/ 1932 h 2432"/>
                <a:gd name="T30" fmla="*/ 834 w 1785"/>
                <a:gd name="T31" fmla="*/ 2052 h 2432"/>
                <a:gd name="T32" fmla="*/ 869 w 1785"/>
                <a:gd name="T33" fmla="*/ 2110 h 2432"/>
                <a:gd name="T34" fmla="*/ 898 w 1785"/>
                <a:gd name="T35" fmla="*/ 2129 h 2432"/>
                <a:gd name="T36" fmla="*/ 944 w 1785"/>
                <a:gd name="T37" fmla="*/ 2140 h 2432"/>
                <a:gd name="T38" fmla="*/ 1050 w 1785"/>
                <a:gd name="T39" fmla="*/ 2150 h 2432"/>
                <a:gd name="T40" fmla="*/ 1257 w 1785"/>
                <a:gd name="T41" fmla="*/ 2157 h 2432"/>
                <a:gd name="T42" fmla="*/ 1379 w 1785"/>
                <a:gd name="T43" fmla="*/ 2154 h 2432"/>
                <a:gd name="T44" fmla="*/ 1530 w 1785"/>
                <a:gd name="T45" fmla="*/ 2145 h 2432"/>
                <a:gd name="T46" fmla="*/ 1603 w 1785"/>
                <a:gd name="T47" fmla="*/ 2136 h 2432"/>
                <a:gd name="T48" fmla="*/ 1632 w 1785"/>
                <a:gd name="T49" fmla="*/ 2122 h 2432"/>
                <a:gd name="T50" fmla="*/ 1668 w 1785"/>
                <a:gd name="T51" fmla="*/ 2087 h 2432"/>
                <a:gd name="T52" fmla="*/ 1696 w 1785"/>
                <a:gd name="T53" fmla="*/ 2003 h 2432"/>
                <a:gd name="T54" fmla="*/ 1710 w 1785"/>
                <a:gd name="T55" fmla="*/ 1837 h 2432"/>
                <a:gd name="T56" fmla="*/ 1715 w 1785"/>
                <a:gd name="T57" fmla="*/ 1646 h 2432"/>
                <a:gd name="T58" fmla="*/ 1718 w 1785"/>
                <a:gd name="T59" fmla="*/ 1420 h 2432"/>
                <a:gd name="T60" fmla="*/ 1720 w 1785"/>
                <a:gd name="T61" fmla="*/ 1218 h 2432"/>
                <a:gd name="T62" fmla="*/ 1762 w 1785"/>
                <a:gd name="T63" fmla="*/ 1254 h 2432"/>
                <a:gd name="T64" fmla="*/ 1782 w 1785"/>
                <a:gd name="T65" fmla="*/ 1509 h 2432"/>
                <a:gd name="T66" fmla="*/ 1784 w 1785"/>
                <a:gd name="T67" fmla="*/ 1769 h 2432"/>
                <a:gd name="T68" fmla="*/ 1768 w 1785"/>
                <a:gd name="T69" fmla="*/ 2048 h 2432"/>
                <a:gd name="T70" fmla="*/ 1726 w 1785"/>
                <a:gd name="T71" fmla="*/ 2189 h 2432"/>
                <a:gd name="T72" fmla="*/ 1663 w 1785"/>
                <a:gd name="T73" fmla="*/ 2209 h 2432"/>
                <a:gd name="T74" fmla="*/ 1652 w 1785"/>
                <a:gd name="T75" fmla="*/ 2214 h 2432"/>
                <a:gd name="T76" fmla="*/ 1629 w 1785"/>
                <a:gd name="T77" fmla="*/ 2403 h 2432"/>
                <a:gd name="T78" fmla="*/ 945 w 1785"/>
                <a:gd name="T79" fmla="*/ 2432 h 2432"/>
                <a:gd name="T80" fmla="*/ 879 w 1785"/>
                <a:gd name="T81" fmla="*/ 2383 h 2432"/>
                <a:gd name="T82" fmla="*/ 862 w 1785"/>
                <a:gd name="T83" fmla="*/ 2213 h 2432"/>
                <a:gd name="T84" fmla="*/ 847 w 1785"/>
                <a:gd name="T85" fmla="*/ 2208 h 2432"/>
                <a:gd name="T86" fmla="*/ 775 w 1785"/>
                <a:gd name="T87" fmla="*/ 2173 h 2432"/>
                <a:gd name="T88" fmla="*/ 744 w 1785"/>
                <a:gd name="T89" fmla="*/ 1972 h 2432"/>
                <a:gd name="T90" fmla="*/ 732 w 1785"/>
                <a:gd name="T91" fmla="*/ 1705 h 2432"/>
                <a:gd name="T92" fmla="*/ 740 w 1785"/>
                <a:gd name="T93" fmla="*/ 1438 h 2432"/>
                <a:gd name="T94" fmla="*/ 766 w 1785"/>
                <a:gd name="T95" fmla="*/ 1227 h 2432"/>
                <a:gd name="T96" fmla="*/ 1332 w 1785"/>
                <a:gd name="T97" fmla="*/ 727 h 2432"/>
                <a:gd name="T98" fmla="*/ 1527 w 1785"/>
                <a:gd name="T99" fmla="*/ 821 h 2432"/>
                <a:gd name="T100" fmla="*/ 1440 w 1785"/>
                <a:gd name="T101" fmla="*/ 954 h 2432"/>
                <a:gd name="T102" fmla="*/ 1321 w 1785"/>
                <a:gd name="T103" fmla="*/ 977 h 2432"/>
                <a:gd name="T104" fmla="*/ 1241 w 1785"/>
                <a:gd name="T105" fmla="*/ 976 h 2432"/>
                <a:gd name="T106" fmla="*/ 1136 w 1785"/>
                <a:gd name="T107" fmla="*/ 977 h 2432"/>
                <a:gd name="T108" fmla="*/ 1022 w 1785"/>
                <a:gd name="T109" fmla="*/ 894 h 2432"/>
                <a:gd name="T110" fmla="*/ 1039 w 1785"/>
                <a:gd name="T111" fmla="*/ 744 h 2432"/>
                <a:gd name="T112" fmla="*/ 279 w 1785"/>
                <a:gd name="T113" fmla="*/ 489 h 2432"/>
                <a:gd name="T114" fmla="*/ 279 w 1785"/>
                <a:gd name="T115" fmla="*/ 489 h 2432"/>
                <a:gd name="T116" fmla="*/ 42 w 1785"/>
                <a:gd name="T117" fmla="*/ 130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85" h="2432">
                  <a:moveTo>
                    <a:pt x="279" y="2034"/>
                  </a:moveTo>
                  <a:lnTo>
                    <a:pt x="359" y="2034"/>
                  </a:lnTo>
                  <a:lnTo>
                    <a:pt x="359" y="2408"/>
                  </a:lnTo>
                  <a:lnTo>
                    <a:pt x="279" y="2408"/>
                  </a:lnTo>
                  <a:lnTo>
                    <a:pt x="279" y="2034"/>
                  </a:lnTo>
                  <a:close/>
                  <a:moveTo>
                    <a:pt x="100" y="1539"/>
                  </a:moveTo>
                  <a:lnTo>
                    <a:pt x="100" y="1757"/>
                  </a:lnTo>
                  <a:lnTo>
                    <a:pt x="536" y="1757"/>
                  </a:lnTo>
                  <a:lnTo>
                    <a:pt x="536" y="1539"/>
                  </a:lnTo>
                  <a:lnTo>
                    <a:pt x="100" y="1539"/>
                  </a:lnTo>
                  <a:close/>
                  <a:moveTo>
                    <a:pt x="82" y="1464"/>
                  </a:moveTo>
                  <a:lnTo>
                    <a:pt x="555" y="1464"/>
                  </a:lnTo>
                  <a:lnTo>
                    <a:pt x="576" y="1468"/>
                  </a:lnTo>
                  <a:lnTo>
                    <a:pt x="596" y="1477"/>
                  </a:lnTo>
                  <a:lnTo>
                    <a:pt x="613" y="1489"/>
                  </a:lnTo>
                  <a:lnTo>
                    <a:pt x="626" y="1506"/>
                  </a:lnTo>
                  <a:lnTo>
                    <a:pt x="633" y="1525"/>
                  </a:lnTo>
                  <a:lnTo>
                    <a:pt x="637" y="1547"/>
                  </a:lnTo>
                  <a:lnTo>
                    <a:pt x="637" y="1842"/>
                  </a:lnTo>
                  <a:lnTo>
                    <a:pt x="633" y="1863"/>
                  </a:lnTo>
                  <a:lnTo>
                    <a:pt x="626" y="1883"/>
                  </a:lnTo>
                  <a:lnTo>
                    <a:pt x="613" y="1900"/>
                  </a:lnTo>
                  <a:lnTo>
                    <a:pt x="596" y="1912"/>
                  </a:lnTo>
                  <a:lnTo>
                    <a:pt x="576" y="1920"/>
                  </a:lnTo>
                  <a:lnTo>
                    <a:pt x="555" y="1923"/>
                  </a:lnTo>
                  <a:lnTo>
                    <a:pt x="82" y="1923"/>
                  </a:lnTo>
                  <a:lnTo>
                    <a:pt x="60" y="1920"/>
                  </a:lnTo>
                  <a:lnTo>
                    <a:pt x="41" y="1912"/>
                  </a:lnTo>
                  <a:lnTo>
                    <a:pt x="24" y="1900"/>
                  </a:lnTo>
                  <a:lnTo>
                    <a:pt x="12" y="1883"/>
                  </a:lnTo>
                  <a:lnTo>
                    <a:pt x="3" y="1863"/>
                  </a:lnTo>
                  <a:lnTo>
                    <a:pt x="0" y="1842"/>
                  </a:lnTo>
                  <a:lnTo>
                    <a:pt x="0" y="1547"/>
                  </a:lnTo>
                  <a:lnTo>
                    <a:pt x="3" y="1525"/>
                  </a:lnTo>
                  <a:lnTo>
                    <a:pt x="12" y="1506"/>
                  </a:lnTo>
                  <a:lnTo>
                    <a:pt x="24" y="1489"/>
                  </a:lnTo>
                  <a:lnTo>
                    <a:pt x="41" y="1477"/>
                  </a:lnTo>
                  <a:lnTo>
                    <a:pt x="60" y="1468"/>
                  </a:lnTo>
                  <a:lnTo>
                    <a:pt x="82" y="1464"/>
                  </a:lnTo>
                  <a:close/>
                  <a:moveTo>
                    <a:pt x="220" y="1292"/>
                  </a:moveTo>
                  <a:lnTo>
                    <a:pt x="419" y="1292"/>
                  </a:lnTo>
                  <a:lnTo>
                    <a:pt x="419" y="1353"/>
                  </a:lnTo>
                  <a:lnTo>
                    <a:pt x="220" y="1353"/>
                  </a:lnTo>
                  <a:lnTo>
                    <a:pt x="220" y="1292"/>
                  </a:lnTo>
                  <a:close/>
                  <a:moveTo>
                    <a:pt x="798" y="1182"/>
                  </a:moveTo>
                  <a:lnTo>
                    <a:pt x="798" y="1218"/>
                  </a:lnTo>
                  <a:lnTo>
                    <a:pt x="799" y="1260"/>
                  </a:lnTo>
                  <a:lnTo>
                    <a:pt x="799" y="1310"/>
                  </a:lnTo>
                  <a:lnTo>
                    <a:pt x="799" y="1363"/>
                  </a:lnTo>
                  <a:lnTo>
                    <a:pt x="800" y="1419"/>
                  </a:lnTo>
                  <a:lnTo>
                    <a:pt x="801" y="1477"/>
                  </a:lnTo>
                  <a:lnTo>
                    <a:pt x="801" y="1536"/>
                  </a:lnTo>
                  <a:lnTo>
                    <a:pt x="802" y="1593"/>
                  </a:lnTo>
                  <a:lnTo>
                    <a:pt x="802" y="1646"/>
                  </a:lnTo>
                  <a:lnTo>
                    <a:pt x="804" y="1697"/>
                  </a:lnTo>
                  <a:lnTo>
                    <a:pt x="805" y="1740"/>
                  </a:lnTo>
                  <a:lnTo>
                    <a:pt x="805" y="1778"/>
                  </a:lnTo>
                  <a:lnTo>
                    <a:pt x="807" y="1837"/>
                  </a:lnTo>
                  <a:lnTo>
                    <a:pt x="810" y="1888"/>
                  </a:lnTo>
                  <a:lnTo>
                    <a:pt x="813" y="1932"/>
                  </a:lnTo>
                  <a:lnTo>
                    <a:pt x="817" y="1970"/>
                  </a:lnTo>
                  <a:lnTo>
                    <a:pt x="822" y="2003"/>
                  </a:lnTo>
                  <a:lnTo>
                    <a:pt x="828" y="2030"/>
                  </a:lnTo>
                  <a:lnTo>
                    <a:pt x="834" y="2052"/>
                  </a:lnTo>
                  <a:lnTo>
                    <a:pt x="841" y="2071"/>
                  </a:lnTo>
                  <a:lnTo>
                    <a:pt x="850" y="2087"/>
                  </a:lnTo>
                  <a:lnTo>
                    <a:pt x="859" y="2099"/>
                  </a:lnTo>
                  <a:lnTo>
                    <a:pt x="869" y="2110"/>
                  </a:lnTo>
                  <a:lnTo>
                    <a:pt x="880" y="2119"/>
                  </a:lnTo>
                  <a:lnTo>
                    <a:pt x="886" y="2122"/>
                  </a:lnTo>
                  <a:lnTo>
                    <a:pt x="892" y="2126"/>
                  </a:lnTo>
                  <a:lnTo>
                    <a:pt x="898" y="2129"/>
                  </a:lnTo>
                  <a:lnTo>
                    <a:pt x="905" y="2133"/>
                  </a:lnTo>
                  <a:lnTo>
                    <a:pt x="916" y="2136"/>
                  </a:lnTo>
                  <a:lnTo>
                    <a:pt x="928" y="2138"/>
                  </a:lnTo>
                  <a:lnTo>
                    <a:pt x="944" y="2140"/>
                  </a:lnTo>
                  <a:lnTo>
                    <a:pt x="963" y="2143"/>
                  </a:lnTo>
                  <a:lnTo>
                    <a:pt x="987" y="2145"/>
                  </a:lnTo>
                  <a:lnTo>
                    <a:pt x="1016" y="2148"/>
                  </a:lnTo>
                  <a:lnTo>
                    <a:pt x="1050" y="2150"/>
                  </a:lnTo>
                  <a:lnTo>
                    <a:pt x="1091" y="2151"/>
                  </a:lnTo>
                  <a:lnTo>
                    <a:pt x="1139" y="2154"/>
                  </a:lnTo>
                  <a:lnTo>
                    <a:pt x="1194" y="2155"/>
                  </a:lnTo>
                  <a:lnTo>
                    <a:pt x="1257" y="2157"/>
                  </a:lnTo>
                  <a:lnTo>
                    <a:pt x="1259" y="2157"/>
                  </a:lnTo>
                  <a:lnTo>
                    <a:pt x="1262" y="2157"/>
                  </a:lnTo>
                  <a:lnTo>
                    <a:pt x="1325" y="2155"/>
                  </a:lnTo>
                  <a:lnTo>
                    <a:pt x="1379" y="2154"/>
                  </a:lnTo>
                  <a:lnTo>
                    <a:pt x="1426" y="2151"/>
                  </a:lnTo>
                  <a:lnTo>
                    <a:pt x="1467" y="2150"/>
                  </a:lnTo>
                  <a:lnTo>
                    <a:pt x="1501" y="2148"/>
                  </a:lnTo>
                  <a:lnTo>
                    <a:pt x="1530" y="2145"/>
                  </a:lnTo>
                  <a:lnTo>
                    <a:pt x="1554" y="2143"/>
                  </a:lnTo>
                  <a:lnTo>
                    <a:pt x="1574" y="2140"/>
                  </a:lnTo>
                  <a:lnTo>
                    <a:pt x="1590" y="2138"/>
                  </a:lnTo>
                  <a:lnTo>
                    <a:pt x="1603" y="2136"/>
                  </a:lnTo>
                  <a:lnTo>
                    <a:pt x="1613" y="2132"/>
                  </a:lnTo>
                  <a:lnTo>
                    <a:pt x="1620" y="2129"/>
                  </a:lnTo>
                  <a:lnTo>
                    <a:pt x="1627" y="2126"/>
                  </a:lnTo>
                  <a:lnTo>
                    <a:pt x="1632" y="2122"/>
                  </a:lnTo>
                  <a:lnTo>
                    <a:pt x="1638" y="2119"/>
                  </a:lnTo>
                  <a:lnTo>
                    <a:pt x="1649" y="2110"/>
                  </a:lnTo>
                  <a:lnTo>
                    <a:pt x="1658" y="2099"/>
                  </a:lnTo>
                  <a:lnTo>
                    <a:pt x="1668" y="2087"/>
                  </a:lnTo>
                  <a:lnTo>
                    <a:pt x="1677" y="2071"/>
                  </a:lnTo>
                  <a:lnTo>
                    <a:pt x="1684" y="2052"/>
                  </a:lnTo>
                  <a:lnTo>
                    <a:pt x="1690" y="2030"/>
                  </a:lnTo>
                  <a:lnTo>
                    <a:pt x="1696" y="2003"/>
                  </a:lnTo>
                  <a:lnTo>
                    <a:pt x="1701" y="1970"/>
                  </a:lnTo>
                  <a:lnTo>
                    <a:pt x="1704" y="1932"/>
                  </a:lnTo>
                  <a:lnTo>
                    <a:pt x="1708" y="1888"/>
                  </a:lnTo>
                  <a:lnTo>
                    <a:pt x="1710" y="1837"/>
                  </a:lnTo>
                  <a:lnTo>
                    <a:pt x="1713" y="1778"/>
                  </a:lnTo>
                  <a:lnTo>
                    <a:pt x="1714" y="1740"/>
                  </a:lnTo>
                  <a:lnTo>
                    <a:pt x="1714" y="1697"/>
                  </a:lnTo>
                  <a:lnTo>
                    <a:pt x="1715" y="1646"/>
                  </a:lnTo>
                  <a:lnTo>
                    <a:pt x="1716" y="1593"/>
                  </a:lnTo>
                  <a:lnTo>
                    <a:pt x="1716" y="1536"/>
                  </a:lnTo>
                  <a:lnTo>
                    <a:pt x="1718" y="1477"/>
                  </a:lnTo>
                  <a:lnTo>
                    <a:pt x="1718" y="1420"/>
                  </a:lnTo>
                  <a:lnTo>
                    <a:pt x="1719" y="1363"/>
                  </a:lnTo>
                  <a:lnTo>
                    <a:pt x="1719" y="1310"/>
                  </a:lnTo>
                  <a:lnTo>
                    <a:pt x="1720" y="1260"/>
                  </a:lnTo>
                  <a:lnTo>
                    <a:pt x="1720" y="1218"/>
                  </a:lnTo>
                  <a:lnTo>
                    <a:pt x="1720" y="1182"/>
                  </a:lnTo>
                  <a:lnTo>
                    <a:pt x="1738" y="1203"/>
                  </a:lnTo>
                  <a:lnTo>
                    <a:pt x="1753" y="1227"/>
                  </a:lnTo>
                  <a:lnTo>
                    <a:pt x="1762" y="1254"/>
                  </a:lnTo>
                  <a:lnTo>
                    <a:pt x="1767" y="1281"/>
                  </a:lnTo>
                  <a:lnTo>
                    <a:pt x="1773" y="1363"/>
                  </a:lnTo>
                  <a:lnTo>
                    <a:pt x="1778" y="1438"/>
                  </a:lnTo>
                  <a:lnTo>
                    <a:pt x="1782" y="1509"/>
                  </a:lnTo>
                  <a:lnTo>
                    <a:pt x="1784" y="1577"/>
                  </a:lnTo>
                  <a:lnTo>
                    <a:pt x="1785" y="1641"/>
                  </a:lnTo>
                  <a:lnTo>
                    <a:pt x="1785" y="1705"/>
                  </a:lnTo>
                  <a:lnTo>
                    <a:pt x="1784" y="1769"/>
                  </a:lnTo>
                  <a:lnTo>
                    <a:pt x="1783" y="1834"/>
                  </a:lnTo>
                  <a:lnTo>
                    <a:pt x="1779" y="1902"/>
                  </a:lnTo>
                  <a:lnTo>
                    <a:pt x="1775" y="1972"/>
                  </a:lnTo>
                  <a:lnTo>
                    <a:pt x="1768" y="2048"/>
                  </a:lnTo>
                  <a:lnTo>
                    <a:pt x="1761" y="2129"/>
                  </a:lnTo>
                  <a:lnTo>
                    <a:pt x="1755" y="2152"/>
                  </a:lnTo>
                  <a:lnTo>
                    <a:pt x="1743" y="2173"/>
                  </a:lnTo>
                  <a:lnTo>
                    <a:pt x="1726" y="2189"/>
                  </a:lnTo>
                  <a:lnTo>
                    <a:pt x="1706" y="2201"/>
                  </a:lnTo>
                  <a:lnTo>
                    <a:pt x="1684" y="2207"/>
                  </a:lnTo>
                  <a:lnTo>
                    <a:pt x="1671" y="2208"/>
                  </a:lnTo>
                  <a:lnTo>
                    <a:pt x="1663" y="2209"/>
                  </a:lnTo>
                  <a:lnTo>
                    <a:pt x="1660" y="2210"/>
                  </a:lnTo>
                  <a:lnTo>
                    <a:pt x="1658" y="2212"/>
                  </a:lnTo>
                  <a:lnTo>
                    <a:pt x="1656" y="2213"/>
                  </a:lnTo>
                  <a:lnTo>
                    <a:pt x="1652" y="2214"/>
                  </a:lnTo>
                  <a:lnTo>
                    <a:pt x="1644" y="2215"/>
                  </a:lnTo>
                  <a:lnTo>
                    <a:pt x="1644" y="2362"/>
                  </a:lnTo>
                  <a:lnTo>
                    <a:pt x="1640" y="2383"/>
                  </a:lnTo>
                  <a:lnTo>
                    <a:pt x="1629" y="2403"/>
                  </a:lnTo>
                  <a:lnTo>
                    <a:pt x="1615" y="2418"/>
                  </a:lnTo>
                  <a:lnTo>
                    <a:pt x="1596" y="2428"/>
                  </a:lnTo>
                  <a:lnTo>
                    <a:pt x="1573" y="2432"/>
                  </a:lnTo>
                  <a:lnTo>
                    <a:pt x="945" y="2432"/>
                  </a:lnTo>
                  <a:lnTo>
                    <a:pt x="923" y="2428"/>
                  </a:lnTo>
                  <a:lnTo>
                    <a:pt x="904" y="2418"/>
                  </a:lnTo>
                  <a:lnTo>
                    <a:pt x="888" y="2403"/>
                  </a:lnTo>
                  <a:lnTo>
                    <a:pt x="879" y="2383"/>
                  </a:lnTo>
                  <a:lnTo>
                    <a:pt x="875" y="2362"/>
                  </a:lnTo>
                  <a:lnTo>
                    <a:pt x="875" y="2215"/>
                  </a:lnTo>
                  <a:lnTo>
                    <a:pt x="865" y="2214"/>
                  </a:lnTo>
                  <a:lnTo>
                    <a:pt x="862" y="2213"/>
                  </a:lnTo>
                  <a:lnTo>
                    <a:pt x="859" y="2212"/>
                  </a:lnTo>
                  <a:lnTo>
                    <a:pt x="858" y="2210"/>
                  </a:lnTo>
                  <a:lnTo>
                    <a:pt x="854" y="2209"/>
                  </a:lnTo>
                  <a:lnTo>
                    <a:pt x="847" y="2208"/>
                  </a:lnTo>
                  <a:lnTo>
                    <a:pt x="835" y="2207"/>
                  </a:lnTo>
                  <a:lnTo>
                    <a:pt x="812" y="2201"/>
                  </a:lnTo>
                  <a:lnTo>
                    <a:pt x="792" y="2189"/>
                  </a:lnTo>
                  <a:lnTo>
                    <a:pt x="775" y="2173"/>
                  </a:lnTo>
                  <a:lnTo>
                    <a:pt x="763" y="2152"/>
                  </a:lnTo>
                  <a:lnTo>
                    <a:pt x="756" y="2129"/>
                  </a:lnTo>
                  <a:lnTo>
                    <a:pt x="750" y="2048"/>
                  </a:lnTo>
                  <a:lnTo>
                    <a:pt x="744" y="1972"/>
                  </a:lnTo>
                  <a:lnTo>
                    <a:pt x="740" y="1902"/>
                  </a:lnTo>
                  <a:lnTo>
                    <a:pt x="736" y="1834"/>
                  </a:lnTo>
                  <a:lnTo>
                    <a:pt x="733" y="1769"/>
                  </a:lnTo>
                  <a:lnTo>
                    <a:pt x="732" y="1705"/>
                  </a:lnTo>
                  <a:lnTo>
                    <a:pt x="732" y="1641"/>
                  </a:lnTo>
                  <a:lnTo>
                    <a:pt x="733" y="1577"/>
                  </a:lnTo>
                  <a:lnTo>
                    <a:pt x="736" y="1509"/>
                  </a:lnTo>
                  <a:lnTo>
                    <a:pt x="740" y="1438"/>
                  </a:lnTo>
                  <a:lnTo>
                    <a:pt x="744" y="1363"/>
                  </a:lnTo>
                  <a:lnTo>
                    <a:pt x="750" y="1281"/>
                  </a:lnTo>
                  <a:lnTo>
                    <a:pt x="755" y="1254"/>
                  </a:lnTo>
                  <a:lnTo>
                    <a:pt x="766" y="1227"/>
                  </a:lnTo>
                  <a:lnTo>
                    <a:pt x="779" y="1203"/>
                  </a:lnTo>
                  <a:lnTo>
                    <a:pt x="798" y="1182"/>
                  </a:lnTo>
                  <a:close/>
                  <a:moveTo>
                    <a:pt x="1255" y="726"/>
                  </a:moveTo>
                  <a:lnTo>
                    <a:pt x="1332" y="727"/>
                  </a:lnTo>
                  <a:lnTo>
                    <a:pt x="1407" y="734"/>
                  </a:lnTo>
                  <a:lnTo>
                    <a:pt x="1477" y="745"/>
                  </a:lnTo>
                  <a:lnTo>
                    <a:pt x="1546" y="760"/>
                  </a:lnTo>
                  <a:lnTo>
                    <a:pt x="1527" y="821"/>
                  </a:lnTo>
                  <a:lnTo>
                    <a:pt x="1512" y="859"/>
                  </a:lnTo>
                  <a:lnTo>
                    <a:pt x="1492" y="894"/>
                  </a:lnTo>
                  <a:lnTo>
                    <a:pt x="1467" y="926"/>
                  </a:lnTo>
                  <a:lnTo>
                    <a:pt x="1440" y="954"/>
                  </a:lnTo>
                  <a:lnTo>
                    <a:pt x="1407" y="978"/>
                  </a:lnTo>
                  <a:lnTo>
                    <a:pt x="1379" y="977"/>
                  </a:lnTo>
                  <a:lnTo>
                    <a:pt x="1350" y="977"/>
                  </a:lnTo>
                  <a:lnTo>
                    <a:pt x="1321" y="977"/>
                  </a:lnTo>
                  <a:lnTo>
                    <a:pt x="1296" y="976"/>
                  </a:lnTo>
                  <a:lnTo>
                    <a:pt x="1274" y="976"/>
                  </a:lnTo>
                  <a:lnTo>
                    <a:pt x="1257" y="976"/>
                  </a:lnTo>
                  <a:lnTo>
                    <a:pt x="1241" y="976"/>
                  </a:lnTo>
                  <a:lnTo>
                    <a:pt x="1220" y="976"/>
                  </a:lnTo>
                  <a:lnTo>
                    <a:pt x="1193" y="977"/>
                  </a:lnTo>
                  <a:lnTo>
                    <a:pt x="1165" y="977"/>
                  </a:lnTo>
                  <a:lnTo>
                    <a:pt x="1136" y="977"/>
                  </a:lnTo>
                  <a:lnTo>
                    <a:pt x="1108" y="978"/>
                  </a:lnTo>
                  <a:lnTo>
                    <a:pt x="1076" y="954"/>
                  </a:lnTo>
                  <a:lnTo>
                    <a:pt x="1047" y="926"/>
                  </a:lnTo>
                  <a:lnTo>
                    <a:pt x="1022" y="894"/>
                  </a:lnTo>
                  <a:lnTo>
                    <a:pt x="1003" y="859"/>
                  </a:lnTo>
                  <a:lnTo>
                    <a:pt x="989" y="821"/>
                  </a:lnTo>
                  <a:lnTo>
                    <a:pt x="974" y="757"/>
                  </a:lnTo>
                  <a:lnTo>
                    <a:pt x="1039" y="744"/>
                  </a:lnTo>
                  <a:lnTo>
                    <a:pt x="1108" y="733"/>
                  </a:lnTo>
                  <a:lnTo>
                    <a:pt x="1180" y="727"/>
                  </a:lnTo>
                  <a:lnTo>
                    <a:pt x="1255" y="726"/>
                  </a:lnTo>
                  <a:close/>
                  <a:moveTo>
                    <a:pt x="279" y="489"/>
                  </a:moveTo>
                  <a:lnTo>
                    <a:pt x="359" y="489"/>
                  </a:lnTo>
                  <a:lnTo>
                    <a:pt x="359" y="1172"/>
                  </a:lnTo>
                  <a:lnTo>
                    <a:pt x="279" y="1172"/>
                  </a:lnTo>
                  <a:lnTo>
                    <a:pt x="279" y="489"/>
                  </a:lnTo>
                  <a:close/>
                  <a:moveTo>
                    <a:pt x="42" y="0"/>
                  </a:moveTo>
                  <a:lnTo>
                    <a:pt x="596" y="0"/>
                  </a:lnTo>
                  <a:lnTo>
                    <a:pt x="596" y="130"/>
                  </a:lnTo>
                  <a:lnTo>
                    <a:pt x="42" y="13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5"/>
            <p:cNvSpPr>
              <a:spLocks noEditPoints="1"/>
            </p:cNvSpPr>
            <p:nvPr/>
          </p:nvSpPr>
          <p:spPr bwMode="auto">
            <a:xfrm>
              <a:off x="1470" y="533"/>
              <a:ext cx="319" cy="386"/>
            </a:xfrm>
            <a:custGeom>
              <a:avLst/>
              <a:gdLst>
                <a:gd name="T0" fmla="*/ 1566 w 1595"/>
                <a:gd name="T1" fmla="*/ 1754 h 1927"/>
                <a:gd name="T2" fmla="*/ 1554 w 1595"/>
                <a:gd name="T3" fmla="*/ 1845 h 1927"/>
                <a:gd name="T4" fmla="*/ 1538 w 1595"/>
                <a:gd name="T5" fmla="*/ 1908 h 1927"/>
                <a:gd name="T6" fmla="*/ 1467 w 1595"/>
                <a:gd name="T7" fmla="*/ 1917 h 1927"/>
                <a:gd name="T8" fmla="*/ 1338 w 1595"/>
                <a:gd name="T9" fmla="*/ 1923 h 1927"/>
                <a:gd name="T10" fmla="*/ 1234 w 1595"/>
                <a:gd name="T11" fmla="*/ 1927 h 1927"/>
                <a:gd name="T12" fmla="*/ 1201 w 1595"/>
                <a:gd name="T13" fmla="*/ 1927 h 1927"/>
                <a:gd name="T14" fmla="*/ 1097 w 1595"/>
                <a:gd name="T15" fmla="*/ 1923 h 1927"/>
                <a:gd name="T16" fmla="*/ 967 w 1595"/>
                <a:gd name="T17" fmla="*/ 1917 h 1927"/>
                <a:gd name="T18" fmla="*/ 896 w 1595"/>
                <a:gd name="T19" fmla="*/ 1908 h 1927"/>
                <a:gd name="T20" fmla="*/ 880 w 1595"/>
                <a:gd name="T21" fmla="*/ 1845 h 1927"/>
                <a:gd name="T22" fmla="*/ 869 w 1595"/>
                <a:gd name="T23" fmla="*/ 1754 h 1927"/>
                <a:gd name="T24" fmla="*/ 1567 w 1595"/>
                <a:gd name="T25" fmla="*/ 1733 h 1927"/>
                <a:gd name="T26" fmla="*/ 867 w 1595"/>
                <a:gd name="T27" fmla="*/ 1733 h 1927"/>
                <a:gd name="T28" fmla="*/ 494 w 1595"/>
                <a:gd name="T29" fmla="*/ 1409 h 1927"/>
                <a:gd name="T30" fmla="*/ 1469 w 1595"/>
                <a:gd name="T31" fmla="*/ 971 h 1927"/>
                <a:gd name="T32" fmla="*/ 1550 w 1595"/>
                <a:gd name="T33" fmla="*/ 978 h 1927"/>
                <a:gd name="T34" fmla="*/ 1578 w 1595"/>
                <a:gd name="T35" fmla="*/ 1001 h 1927"/>
                <a:gd name="T36" fmla="*/ 1579 w 1595"/>
                <a:gd name="T37" fmla="*/ 1038 h 1927"/>
                <a:gd name="T38" fmla="*/ 1578 w 1595"/>
                <a:gd name="T39" fmla="*/ 1166 h 1927"/>
                <a:gd name="T40" fmla="*/ 1575 w 1595"/>
                <a:gd name="T41" fmla="*/ 1342 h 1927"/>
                <a:gd name="T42" fmla="*/ 1573 w 1595"/>
                <a:gd name="T43" fmla="*/ 1510 h 1927"/>
                <a:gd name="T44" fmla="*/ 1572 w 1595"/>
                <a:gd name="T45" fmla="*/ 1617 h 1927"/>
                <a:gd name="T46" fmla="*/ 1469 w 1595"/>
                <a:gd name="T47" fmla="*/ 971 h 1927"/>
                <a:gd name="T48" fmla="*/ 862 w 1595"/>
                <a:gd name="T49" fmla="*/ 1598 h 1927"/>
                <a:gd name="T50" fmla="*/ 860 w 1595"/>
                <a:gd name="T51" fmla="*/ 1424 h 1927"/>
                <a:gd name="T52" fmla="*/ 857 w 1595"/>
                <a:gd name="T53" fmla="*/ 1228 h 1927"/>
                <a:gd name="T54" fmla="*/ 856 w 1595"/>
                <a:gd name="T55" fmla="*/ 1068 h 1927"/>
                <a:gd name="T56" fmla="*/ 855 w 1595"/>
                <a:gd name="T57" fmla="*/ 1002 h 1927"/>
                <a:gd name="T58" fmla="*/ 875 w 1595"/>
                <a:gd name="T59" fmla="*/ 983 h 1927"/>
                <a:gd name="T60" fmla="*/ 937 w 1595"/>
                <a:gd name="T61" fmla="*/ 972 h 1927"/>
                <a:gd name="T62" fmla="*/ 1372 w 1595"/>
                <a:gd name="T63" fmla="*/ 967 h 1927"/>
                <a:gd name="T64" fmla="*/ 1066 w 1595"/>
                <a:gd name="T65" fmla="*/ 967 h 1927"/>
                <a:gd name="T66" fmla="*/ 1193 w 1595"/>
                <a:gd name="T67" fmla="*/ 966 h 1927"/>
                <a:gd name="T68" fmla="*/ 1369 w 1595"/>
                <a:gd name="T69" fmla="*/ 967 h 1927"/>
                <a:gd name="T70" fmla="*/ 1104 w 1595"/>
                <a:gd name="T71" fmla="*/ 966 h 1927"/>
                <a:gd name="T72" fmla="*/ 1265 w 1595"/>
                <a:gd name="T73" fmla="*/ 110 h 1927"/>
                <a:gd name="T74" fmla="*/ 1314 w 1595"/>
                <a:gd name="T75" fmla="*/ 264 h 1927"/>
                <a:gd name="T76" fmla="*/ 1332 w 1595"/>
                <a:gd name="T77" fmla="*/ 284 h 1927"/>
                <a:gd name="T78" fmla="*/ 1417 w 1595"/>
                <a:gd name="T79" fmla="*/ 214 h 1927"/>
                <a:gd name="T80" fmla="*/ 1493 w 1595"/>
                <a:gd name="T81" fmla="*/ 315 h 1927"/>
                <a:gd name="T82" fmla="*/ 1516 w 1595"/>
                <a:gd name="T83" fmla="*/ 411 h 1927"/>
                <a:gd name="T84" fmla="*/ 1549 w 1595"/>
                <a:gd name="T85" fmla="*/ 445 h 1927"/>
                <a:gd name="T86" fmla="*/ 1585 w 1595"/>
                <a:gd name="T87" fmla="*/ 487 h 1927"/>
                <a:gd name="T88" fmla="*/ 1595 w 1595"/>
                <a:gd name="T89" fmla="*/ 510 h 1927"/>
                <a:gd name="T90" fmla="*/ 1433 w 1595"/>
                <a:gd name="T91" fmla="*/ 492 h 1927"/>
                <a:gd name="T92" fmla="*/ 1140 w 1595"/>
                <a:gd name="T93" fmla="*/ 477 h 1927"/>
                <a:gd name="T94" fmla="*/ 843 w 1595"/>
                <a:gd name="T95" fmla="*/ 527 h 1927"/>
                <a:gd name="T96" fmla="*/ 833 w 1595"/>
                <a:gd name="T97" fmla="*/ 494 h 1927"/>
                <a:gd name="T98" fmla="*/ 857 w 1595"/>
                <a:gd name="T99" fmla="*/ 468 h 1927"/>
                <a:gd name="T100" fmla="*/ 897 w 1595"/>
                <a:gd name="T101" fmla="*/ 423 h 1927"/>
                <a:gd name="T102" fmla="*/ 919 w 1595"/>
                <a:gd name="T103" fmla="*/ 361 h 1927"/>
                <a:gd name="T104" fmla="*/ 983 w 1595"/>
                <a:gd name="T105" fmla="*/ 249 h 1927"/>
                <a:gd name="T106" fmla="*/ 1086 w 1595"/>
                <a:gd name="T107" fmla="*/ 285 h 1927"/>
                <a:gd name="T108" fmla="*/ 1109 w 1595"/>
                <a:gd name="T109" fmla="*/ 267 h 1927"/>
                <a:gd name="T110" fmla="*/ 1145 w 1595"/>
                <a:gd name="T111" fmla="*/ 113 h 1927"/>
                <a:gd name="T112" fmla="*/ 552 w 1595"/>
                <a:gd name="T113" fmla="*/ 0 h 1927"/>
                <a:gd name="T114" fmla="*/ 490 w 1595"/>
                <a:gd name="T115" fmla="*/ 239 h 1927"/>
                <a:gd name="T116" fmla="*/ 39 w 1595"/>
                <a:gd name="T117" fmla="*/ 215 h 1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95" h="1927">
                  <a:moveTo>
                    <a:pt x="867" y="1733"/>
                  </a:moveTo>
                  <a:lnTo>
                    <a:pt x="1567" y="1733"/>
                  </a:lnTo>
                  <a:lnTo>
                    <a:pt x="1567" y="1741"/>
                  </a:lnTo>
                  <a:lnTo>
                    <a:pt x="1566" y="1754"/>
                  </a:lnTo>
                  <a:lnTo>
                    <a:pt x="1563" y="1773"/>
                  </a:lnTo>
                  <a:lnTo>
                    <a:pt x="1561" y="1796"/>
                  </a:lnTo>
                  <a:lnTo>
                    <a:pt x="1557" y="1821"/>
                  </a:lnTo>
                  <a:lnTo>
                    <a:pt x="1554" y="1845"/>
                  </a:lnTo>
                  <a:lnTo>
                    <a:pt x="1550" y="1868"/>
                  </a:lnTo>
                  <a:lnTo>
                    <a:pt x="1546" y="1887"/>
                  </a:lnTo>
                  <a:lnTo>
                    <a:pt x="1541" y="1900"/>
                  </a:lnTo>
                  <a:lnTo>
                    <a:pt x="1538" y="1908"/>
                  </a:lnTo>
                  <a:lnTo>
                    <a:pt x="1529" y="1910"/>
                  </a:lnTo>
                  <a:lnTo>
                    <a:pt x="1515" y="1912"/>
                  </a:lnTo>
                  <a:lnTo>
                    <a:pt x="1493" y="1915"/>
                  </a:lnTo>
                  <a:lnTo>
                    <a:pt x="1467" y="1917"/>
                  </a:lnTo>
                  <a:lnTo>
                    <a:pt x="1436" y="1918"/>
                  </a:lnTo>
                  <a:lnTo>
                    <a:pt x="1405" y="1921"/>
                  </a:lnTo>
                  <a:lnTo>
                    <a:pt x="1371" y="1922"/>
                  </a:lnTo>
                  <a:lnTo>
                    <a:pt x="1338" y="1923"/>
                  </a:lnTo>
                  <a:lnTo>
                    <a:pt x="1307" y="1925"/>
                  </a:lnTo>
                  <a:lnTo>
                    <a:pt x="1278" y="1926"/>
                  </a:lnTo>
                  <a:lnTo>
                    <a:pt x="1253" y="1926"/>
                  </a:lnTo>
                  <a:lnTo>
                    <a:pt x="1234" y="1927"/>
                  </a:lnTo>
                  <a:lnTo>
                    <a:pt x="1221" y="1927"/>
                  </a:lnTo>
                  <a:lnTo>
                    <a:pt x="1217" y="1927"/>
                  </a:lnTo>
                  <a:lnTo>
                    <a:pt x="1213" y="1927"/>
                  </a:lnTo>
                  <a:lnTo>
                    <a:pt x="1201" y="1927"/>
                  </a:lnTo>
                  <a:lnTo>
                    <a:pt x="1181" y="1926"/>
                  </a:lnTo>
                  <a:lnTo>
                    <a:pt x="1156" y="1926"/>
                  </a:lnTo>
                  <a:lnTo>
                    <a:pt x="1128" y="1925"/>
                  </a:lnTo>
                  <a:lnTo>
                    <a:pt x="1097" y="1923"/>
                  </a:lnTo>
                  <a:lnTo>
                    <a:pt x="1063" y="1922"/>
                  </a:lnTo>
                  <a:lnTo>
                    <a:pt x="1030" y="1921"/>
                  </a:lnTo>
                  <a:lnTo>
                    <a:pt x="997" y="1918"/>
                  </a:lnTo>
                  <a:lnTo>
                    <a:pt x="967" y="1917"/>
                  </a:lnTo>
                  <a:lnTo>
                    <a:pt x="941" y="1915"/>
                  </a:lnTo>
                  <a:lnTo>
                    <a:pt x="919" y="1912"/>
                  </a:lnTo>
                  <a:lnTo>
                    <a:pt x="904" y="1910"/>
                  </a:lnTo>
                  <a:lnTo>
                    <a:pt x="896" y="1908"/>
                  </a:lnTo>
                  <a:lnTo>
                    <a:pt x="892" y="1900"/>
                  </a:lnTo>
                  <a:lnTo>
                    <a:pt x="889" y="1887"/>
                  </a:lnTo>
                  <a:lnTo>
                    <a:pt x="884" y="1868"/>
                  </a:lnTo>
                  <a:lnTo>
                    <a:pt x="880" y="1845"/>
                  </a:lnTo>
                  <a:lnTo>
                    <a:pt x="876" y="1821"/>
                  </a:lnTo>
                  <a:lnTo>
                    <a:pt x="874" y="1796"/>
                  </a:lnTo>
                  <a:lnTo>
                    <a:pt x="870" y="1773"/>
                  </a:lnTo>
                  <a:lnTo>
                    <a:pt x="869" y="1754"/>
                  </a:lnTo>
                  <a:lnTo>
                    <a:pt x="867" y="1741"/>
                  </a:lnTo>
                  <a:lnTo>
                    <a:pt x="867" y="1733"/>
                  </a:lnTo>
                  <a:close/>
                  <a:moveTo>
                    <a:pt x="1568" y="1732"/>
                  </a:moveTo>
                  <a:lnTo>
                    <a:pt x="1567" y="1733"/>
                  </a:lnTo>
                  <a:lnTo>
                    <a:pt x="1567" y="1733"/>
                  </a:lnTo>
                  <a:lnTo>
                    <a:pt x="1568" y="1732"/>
                  </a:lnTo>
                  <a:close/>
                  <a:moveTo>
                    <a:pt x="867" y="1732"/>
                  </a:moveTo>
                  <a:lnTo>
                    <a:pt x="867" y="1733"/>
                  </a:lnTo>
                  <a:lnTo>
                    <a:pt x="867" y="1733"/>
                  </a:lnTo>
                  <a:lnTo>
                    <a:pt x="867" y="1732"/>
                  </a:lnTo>
                  <a:close/>
                  <a:moveTo>
                    <a:pt x="58" y="1409"/>
                  </a:moveTo>
                  <a:lnTo>
                    <a:pt x="494" y="1409"/>
                  </a:lnTo>
                  <a:lnTo>
                    <a:pt x="494" y="1627"/>
                  </a:lnTo>
                  <a:lnTo>
                    <a:pt x="58" y="1627"/>
                  </a:lnTo>
                  <a:lnTo>
                    <a:pt x="58" y="1409"/>
                  </a:lnTo>
                  <a:close/>
                  <a:moveTo>
                    <a:pt x="1469" y="971"/>
                  </a:moveTo>
                  <a:lnTo>
                    <a:pt x="1497" y="972"/>
                  </a:lnTo>
                  <a:lnTo>
                    <a:pt x="1521" y="973"/>
                  </a:lnTo>
                  <a:lnTo>
                    <a:pt x="1539" y="975"/>
                  </a:lnTo>
                  <a:lnTo>
                    <a:pt x="1550" y="978"/>
                  </a:lnTo>
                  <a:lnTo>
                    <a:pt x="1558" y="983"/>
                  </a:lnTo>
                  <a:lnTo>
                    <a:pt x="1567" y="989"/>
                  </a:lnTo>
                  <a:lnTo>
                    <a:pt x="1573" y="996"/>
                  </a:lnTo>
                  <a:lnTo>
                    <a:pt x="1578" y="1001"/>
                  </a:lnTo>
                  <a:lnTo>
                    <a:pt x="1579" y="1002"/>
                  </a:lnTo>
                  <a:lnTo>
                    <a:pt x="1579" y="1007"/>
                  </a:lnTo>
                  <a:lnTo>
                    <a:pt x="1579" y="1019"/>
                  </a:lnTo>
                  <a:lnTo>
                    <a:pt x="1579" y="1038"/>
                  </a:lnTo>
                  <a:lnTo>
                    <a:pt x="1579" y="1062"/>
                  </a:lnTo>
                  <a:lnTo>
                    <a:pt x="1578" y="1093"/>
                  </a:lnTo>
                  <a:lnTo>
                    <a:pt x="1578" y="1128"/>
                  </a:lnTo>
                  <a:lnTo>
                    <a:pt x="1578" y="1166"/>
                  </a:lnTo>
                  <a:lnTo>
                    <a:pt x="1577" y="1209"/>
                  </a:lnTo>
                  <a:lnTo>
                    <a:pt x="1577" y="1252"/>
                  </a:lnTo>
                  <a:lnTo>
                    <a:pt x="1575" y="1297"/>
                  </a:lnTo>
                  <a:lnTo>
                    <a:pt x="1575" y="1342"/>
                  </a:lnTo>
                  <a:lnTo>
                    <a:pt x="1574" y="1386"/>
                  </a:lnTo>
                  <a:lnTo>
                    <a:pt x="1574" y="1430"/>
                  </a:lnTo>
                  <a:lnTo>
                    <a:pt x="1573" y="1471"/>
                  </a:lnTo>
                  <a:lnTo>
                    <a:pt x="1573" y="1510"/>
                  </a:lnTo>
                  <a:lnTo>
                    <a:pt x="1573" y="1544"/>
                  </a:lnTo>
                  <a:lnTo>
                    <a:pt x="1572" y="1574"/>
                  </a:lnTo>
                  <a:lnTo>
                    <a:pt x="1572" y="1599"/>
                  </a:lnTo>
                  <a:lnTo>
                    <a:pt x="1572" y="1617"/>
                  </a:lnTo>
                  <a:lnTo>
                    <a:pt x="1572" y="1628"/>
                  </a:lnTo>
                  <a:lnTo>
                    <a:pt x="1572" y="1632"/>
                  </a:lnTo>
                  <a:lnTo>
                    <a:pt x="1469" y="1632"/>
                  </a:lnTo>
                  <a:lnTo>
                    <a:pt x="1469" y="971"/>
                  </a:lnTo>
                  <a:close/>
                  <a:moveTo>
                    <a:pt x="965" y="971"/>
                  </a:moveTo>
                  <a:lnTo>
                    <a:pt x="965" y="1632"/>
                  </a:lnTo>
                  <a:lnTo>
                    <a:pt x="863" y="1632"/>
                  </a:lnTo>
                  <a:lnTo>
                    <a:pt x="862" y="1598"/>
                  </a:lnTo>
                  <a:lnTo>
                    <a:pt x="861" y="1559"/>
                  </a:lnTo>
                  <a:lnTo>
                    <a:pt x="861" y="1517"/>
                  </a:lnTo>
                  <a:lnTo>
                    <a:pt x="860" y="1471"/>
                  </a:lnTo>
                  <a:lnTo>
                    <a:pt x="860" y="1424"/>
                  </a:lnTo>
                  <a:lnTo>
                    <a:pt x="858" y="1374"/>
                  </a:lnTo>
                  <a:lnTo>
                    <a:pt x="858" y="1325"/>
                  </a:lnTo>
                  <a:lnTo>
                    <a:pt x="857" y="1275"/>
                  </a:lnTo>
                  <a:lnTo>
                    <a:pt x="857" y="1228"/>
                  </a:lnTo>
                  <a:lnTo>
                    <a:pt x="856" y="1182"/>
                  </a:lnTo>
                  <a:lnTo>
                    <a:pt x="856" y="1140"/>
                  </a:lnTo>
                  <a:lnTo>
                    <a:pt x="856" y="1101"/>
                  </a:lnTo>
                  <a:lnTo>
                    <a:pt x="856" y="1068"/>
                  </a:lnTo>
                  <a:lnTo>
                    <a:pt x="855" y="1041"/>
                  </a:lnTo>
                  <a:lnTo>
                    <a:pt x="855" y="1020"/>
                  </a:lnTo>
                  <a:lnTo>
                    <a:pt x="855" y="1007"/>
                  </a:lnTo>
                  <a:lnTo>
                    <a:pt x="855" y="1002"/>
                  </a:lnTo>
                  <a:lnTo>
                    <a:pt x="856" y="1001"/>
                  </a:lnTo>
                  <a:lnTo>
                    <a:pt x="861" y="996"/>
                  </a:lnTo>
                  <a:lnTo>
                    <a:pt x="867" y="989"/>
                  </a:lnTo>
                  <a:lnTo>
                    <a:pt x="875" y="983"/>
                  </a:lnTo>
                  <a:lnTo>
                    <a:pt x="884" y="978"/>
                  </a:lnTo>
                  <a:lnTo>
                    <a:pt x="896" y="975"/>
                  </a:lnTo>
                  <a:lnTo>
                    <a:pt x="914" y="973"/>
                  </a:lnTo>
                  <a:lnTo>
                    <a:pt x="937" y="972"/>
                  </a:lnTo>
                  <a:lnTo>
                    <a:pt x="965" y="971"/>
                  </a:lnTo>
                  <a:close/>
                  <a:moveTo>
                    <a:pt x="1369" y="967"/>
                  </a:moveTo>
                  <a:lnTo>
                    <a:pt x="1377" y="967"/>
                  </a:lnTo>
                  <a:lnTo>
                    <a:pt x="1372" y="967"/>
                  </a:lnTo>
                  <a:lnTo>
                    <a:pt x="1369" y="967"/>
                  </a:lnTo>
                  <a:lnTo>
                    <a:pt x="1369" y="967"/>
                  </a:lnTo>
                  <a:close/>
                  <a:moveTo>
                    <a:pt x="1066" y="967"/>
                  </a:moveTo>
                  <a:lnTo>
                    <a:pt x="1066" y="967"/>
                  </a:lnTo>
                  <a:lnTo>
                    <a:pt x="1060" y="967"/>
                  </a:lnTo>
                  <a:lnTo>
                    <a:pt x="1055" y="967"/>
                  </a:lnTo>
                  <a:lnTo>
                    <a:pt x="1066" y="967"/>
                  </a:lnTo>
                  <a:close/>
                  <a:moveTo>
                    <a:pt x="1193" y="966"/>
                  </a:moveTo>
                  <a:lnTo>
                    <a:pt x="1240" y="966"/>
                  </a:lnTo>
                  <a:lnTo>
                    <a:pt x="1286" y="966"/>
                  </a:lnTo>
                  <a:lnTo>
                    <a:pt x="1330" y="966"/>
                  </a:lnTo>
                  <a:lnTo>
                    <a:pt x="1369" y="967"/>
                  </a:lnTo>
                  <a:lnTo>
                    <a:pt x="1369" y="1632"/>
                  </a:lnTo>
                  <a:lnTo>
                    <a:pt x="1066" y="1632"/>
                  </a:lnTo>
                  <a:lnTo>
                    <a:pt x="1066" y="967"/>
                  </a:lnTo>
                  <a:lnTo>
                    <a:pt x="1104" y="966"/>
                  </a:lnTo>
                  <a:lnTo>
                    <a:pt x="1147" y="966"/>
                  </a:lnTo>
                  <a:lnTo>
                    <a:pt x="1193" y="966"/>
                  </a:lnTo>
                  <a:close/>
                  <a:moveTo>
                    <a:pt x="1220" y="107"/>
                  </a:moveTo>
                  <a:lnTo>
                    <a:pt x="1265" y="110"/>
                  </a:lnTo>
                  <a:lnTo>
                    <a:pt x="1306" y="114"/>
                  </a:lnTo>
                  <a:lnTo>
                    <a:pt x="1343" y="123"/>
                  </a:lnTo>
                  <a:lnTo>
                    <a:pt x="1342" y="137"/>
                  </a:lnTo>
                  <a:lnTo>
                    <a:pt x="1314" y="264"/>
                  </a:lnTo>
                  <a:lnTo>
                    <a:pt x="1317" y="267"/>
                  </a:lnTo>
                  <a:lnTo>
                    <a:pt x="1320" y="272"/>
                  </a:lnTo>
                  <a:lnTo>
                    <a:pt x="1326" y="278"/>
                  </a:lnTo>
                  <a:lnTo>
                    <a:pt x="1332" y="284"/>
                  </a:lnTo>
                  <a:lnTo>
                    <a:pt x="1340" y="285"/>
                  </a:lnTo>
                  <a:lnTo>
                    <a:pt x="1346" y="281"/>
                  </a:lnTo>
                  <a:lnTo>
                    <a:pt x="1387" y="193"/>
                  </a:lnTo>
                  <a:lnTo>
                    <a:pt x="1417" y="214"/>
                  </a:lnTo>
                  <a:lnTo>
                    <a:pt x="1442" y="237"/>
                  </a:lnTo>
                  <a:lnTo>
                    <a:pt x="1463" y="262"/>
                  </a:lnTo>
                  <a:lnTo>
                    <a:pt x="1480" y="289"/>
                  </a:lnTo>
                  <a:lnTo>
                    <a:pt x="1493" y="315"/>
                  </a:lnTo>
                  <a:lnTo>
                    <a:pt x="1504" y="342"/>
                  </a:lnTo>
                  <a:lnTo>
                    <a:pt x="1510" y="367"/>
                  </a:lnTo>
                  <a:lnTo>
                    <a:pt x="1515" y="390"/>
                  </a:lnTo>
                  <a:lnTo>
                    <a:pt x="1516" y="411"/>
                  </a:lnTo>
                  <a:lnTo>
                    <a:pt x="1521" y="416"/>
                  </a:lnTo>
                  <a:lnTo>
                    <a:pt x="1529" y="424"/>
                  </a:lnTo>
                  <a:lnTo>
                    <a:pt x="1538" y="434"/>
                  </a:lnTo>
                  <a:lnTo>
                    <a:pt x="1549" y="445"/>
                  </a:lnTo>
                  <a:lnTo>
                    <a:pt x="1558" y="457"/>
                  </a:lnTo>
                  <a:lnTo>
                    <a:pt x="1569" y="469"/>
                  </a:lnTo>
                  <a:lnTo>
                    <a:pt x="1578" y="478"/>
                  </a:lnTo>
                  <a:lnTo>
                    <a:pt x="1585" y="487"/>
                  </a:lnTo>
                  <a:lnTo>
                    <a:pt x="1590" y="492"/>
                  </a:lnTo>
                  <a:lnTo>
                    <a:pt x="1592" y="494"/>
                  </a:lnTo>
                  <a:lnTo>
                    <a:pt x="1595" y="500"/>
                  </a:lnTo>
                  <a:lnTo>
                    <a:pt x="1595" y="510"/>
                  </a:lnTo>
                  <a:lnTo>
                    <a:pt x="1591" y="518"/>
                  </a:lnTo>
                  <a:lnTo>
                    <a:pt x="1583" y="527"/>
                  </a:lnTo>
                  <a:lnTo>
                    <a:pt x="1508" y="507"/>
                  </a:lnTo>
                  <a:lnTo>
                    <a:pt x="1433" y="492"/>
                  </a:lnTo>
                  <a:lnTo>
                    <a:pt x="1359" y="482"/>
                  </a:lnTo>
                  <a:lnTo>
                    <a:pt x="1285" y="477"/>
                  </a:lnTo>
                  <a:lnTo>
                    <a:pt x="1213" y="476"/>
                  </a:lnTo>
                  <a:lnTo>
                    <a:pt x="1140" y="477"/>
                  </a:lnTo>
                  <a:lnTo>
                    <a:pt x="1066" y="482"/>
                  </a:lnTo>
                  <a:lnTo>
                    <a:pt x="993" y="492"/>
                  </a:lnTo>
                  <a:lnTo>
                    <a:pt x="918" y="507"/>
                  </a:lnTo>
                  <a:lnTo>
                    <a:pt x="843" y="527"/>
                  </a:lnTo>
                  <a:lnTo>
                    <a:pt x="834" y="518"/>
                  </a:lnTo>
                  <a:lnTo>
                    <a:pt x="831" y="510"/>
                  </a:lnTo>
                  <a:lnTo>
                    <a:pt x="831" y="500"/>
                  </a:lnTo>
                  <a:lnTo>
                    <a:pt x="833" y="494"/>
                  </a:lnTo>
                  <a:lnTo>
                    <a:pt x="834" y="492"/>
                  </a:lnTo>
                  <a:lnTo>
                    <a:pt x="840" y="487"/>
                  </a:lnTo>
                  <a:lnTo>
                    <a:pt x="847" y="478"/>
                  </a:lnTo>
                  <a:lnTo>
                    <a:pt x="857" y="468"/>
                  </a:lnTo>
                  <a:lnTo>
                    <a:pt x="867" y="455"/>
                  </a:lnTo>
                  <a:lnTo>
                    <a:pt x="878" y="443"/>
                  </a:lnTo>
                  <a:lnTo>
                    <a:pt x="889" y="432"/>
                  </a:lnTo>
                  <a:lnTo>
                    <a:pt x="897" y="423"/>
                  </a:lnTo>
                  <a:lnTo>
                    <a:pt x="904" y="414"/>
                  </a:lnTo>
                  <a:lnTo>
                    <a:pt x="909" y="410"/>
                  </a:lnTo>
                  <a:lnTo>
                    <a:pt x="913" y="387"/>
                  </a:lnTo>
                  <a:lnTo>
                    <a:pt x="919" y="361"/>
                  </a:lnTo>
                  <a:lnTo>
                    <a:pt x="928" y="333"/>
                  </a:lnTo>
                  <a:lnTo>
                    <a:pt x="943" y="306"/>
                  </a:lnTo>
                  <a:lnTo>
                    <a:pt x="961" y="277"/>
                  </a:lnTo>
                  <a:lnTo>
                    <a:pt x="983" y="249"/>
                  </a:lnTo>
                  <a:lnTo>
                    <a:pt x="1009" y="223"/>
                  </a:lnTo>
                  <a:lnTo>
                    <a:pt x="1042" y="199"/>
                  </a:lnTo>
                  <a:lnTo>
                    <a:pt x="1080" y="281"/>
                  </a:lnTo>
                  <a:lnTo>
                    <a:pt x="1086" y="285"/>
                  </a:lnTo>
                  <a:lnTo>
                    <a:pt x="1093" y="284"/>
                  </a:lnTo>
                  <a:lnTo>
                    <a:pt x="1099" y="278"/>
                  </a:lnTo>
                  <a:lnTo>
                    <a:pt x="1105" y="272"/>
                  </a:lnTo>
                  <a:lnTo>
                    <a:pt x="1109" y="267"/>
                  </a:lnTo>
                  <a:lnTo>
                    <a:pt x="1110" y="264"/>
                  </a:lnTo>
                  <a:lnTo>
                    <a:pt x="1081" y="128"/>
                  </a:lnTo>
                  <a:lnTo>
                    <a:pt x="1112" y="119"/>
                  </a:lnTo>
                  <a:lnTo>
                    <a:pt x="1145" y="113"/>
                  </a:lnTo>
                  <a:lnTo>
                    <a:pt x="1181" y="108"/>
                  </a:lnTo>
                  <a:lnTo>
                    <a:pt x="1220" y="107"/>
                  </a:lnTo>
                  <a:close/>
                  <a:moveTo>
                    <a:pt x="0" y="0"/>
                  </a:moveTo>
                  <a:lnTo>
                    <a:pt x="552" y="0"/>
                  </a:lnTo>
                  <a:lnTo>
                    <a:pt x="514" y="215"/>
                  </a:lnTo>
                  <a:lnTo>
                    <a:pt x="510" y="227"/>
                  </a:lnTo>
                  <a:lnTo>
                    <a:pt x="502" y="235"/>
                  </a:lnTo>
                  <a:lnTo>
                    <a:pt x="490" y="239"/>
                  </a:lnTo>
                  <a:lnTo>
                    <a:pt x="64" y="239"/>
                  </a:lnTo>
                  <a:lnTo>
                    <a:pt x="51" y="235"/>
                  </a:lnTo>
                  <a:lnTo>
                    <a:pt x="42" y="227"/>
                  </a:lnTo>
                  <a:lnTo>
                    <a:pt x="39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BE3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24367" y="5170750"/>
            <a:ext cx="5528153" cy="314041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eaLnBrk="0" hangingPunct="0">
              <a:lnSpc>
                <a:spcPts val="1800"/>
              </a:lnSpc>
            </a:pPr>
            <a:r>
              <a:rPr lang="en-US" sz="1600" b="1" i="1" dirty="0">
                <a:solidFill>
                  <a:schemeClr val="tx2">
                    <a:lumMod val="75000"/>
                  </a:schemeClr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Different sensors and applications use different references</a:t>
            </a:r>
          </a:p>
          <a:p>
            <a:pPr algn="l" eaLnBrk="0" hangingPunct="0">
              <a:lnSpc>
                <a:spcPts val="1800"/>
              </a:lnSpc>
            </a:pPr>
            <a:endParaRPr lang="en-US" sz="16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95" name="Group 18"/>
          <p:cNvGrpSpPr>
            <a:grpSpLocks noChangeAspect="1"/>
          </p:cNvGrpSpPr>
          <p:nvPr/>
        </p:nvGrpSpPr>
        <p:grpSpPr bwMode="auto">
          <a:xfrm rot="1619312">
            <a:off x="10800227" y="4722543"/>
            <a:ext cx="461580" cy="684616"/>
            <a:chOff x="2086" y="998"/>
            <a:chExt cx="387" cy="574"/>
          </a:xfrm>
        </p:grpSpPr>
        <p:sp useBgFill="1">
          <p:nvSpPr>
            <p:cNvPr id="96" name="Freeform 20"/>
            <p:cNvSpPr>
              <a:spLocks/>
            </p:cNvSpPr>
            <p:nvPr/>
          </p:nvSpPr>
          <p:spPr bwMode="auto">
            <a:xfrm>
              <a:off x="2086" y="998"/>
              <a:ext cx="387" cy="574"/>
            </a:xfrm>
            <a:custGeom>
              <a:avLst/>
              <a:gdLst>
                <a:gd name="T0" fmla="*/ 1015 w 1933"/>
                <a:gd name="T1" fmla="*/ 10 h 2868"/>
                <a:gd name="T2" fmla="*/ 1070 w 1933"/>
                <a:gd name="T3" fmla="*/ 59 h 2868"/>
                <a:gd name="T4" fmla="*/ 1622 w 1933"/>
                <a:gd name="T5" fmla="*/ 1038 h 2868"/>
                <a:gd name="T6" fmla="*/ 1607 w 1933"/>
                <a:gd name="T7" fmla="*/ 1109 h 2868"/>
                <a:gd name="T8" fmla="*/ 1558 w 1933"/>
                <a:gd name="T9" fmla="*/ 1156 h 2868"/>
                <a:gd name="T10" fmla="*/ 1813 w 1933"/>
                <a:gd name="T11" fmla="*/ 1649 h 2868"/>
                <a:gd name="T12" fmla="*/ 1813 w 1933"/>
                <a:gd name="T13" fmla="*/ 1722 h 2868"/>
                <a:gd name="T14" fmla="*/ 1770 w 1933"/>
                <a:gd name="T15" fmla="*/ 1782 h 2868"/>
                <a:gd name="T16" fmla="*/ 1700 w 1933"/>
                <a:gd name="T17" fmla="*/ 1805 h 2868"/>
                <a:gd name="T18" fmla="*/ 1928 w 1933"/>
                <a:gd name="T19" fmla="*/ 2265 h 2868"/>
                <a:gd name="T20" fmla="*/ 1928 w 1933"/>
                <a:gd name="T21" fmla="*/ 2339 h 2868"/>
                <a:gd name="T22" fmla="*/ 1885 w 1933"/>
                <a:gd name="T23" fmla="*/ 2399 h 2868"/>
                <a:gd name="T24" fmla="*/ 1814 w 1933"/>
                <a:gd name="T25" fmla="*/ 2422 h 2868"/>
                <a:gd name="T26" fmla="*/ 1181 w 1933"/>
                <a:gd name="T27" fmla="*/ 2429 h 2868"/>
                <a:gd name="T28" fmla="*/ 1185 w 1933"/>
                <a:gd name="T29" fmla="*/ 2525 h 2868"/>
                <a:gd name="T30" fmla="*/ 1233 w 1933"/>
                <a:gd name="T31" fmla="*/ 2564 h 2868"/>
                <a:gd name="T32" fmla="*/ 1291 w 1933"/>
                <a:gd name="T33" fmla="*/ 2596 h 2868"/>
                <a:gd name="T34" fmla="*/ 1321 w 1933"/>
                <a:gd name="T35" fmla="*/ 2613 h 2868"/>
                <a:gd name="T36" fmla="*/ 1370 w 1933"/>
                <a:gd name="T37" fmla="*/ 2670 h 2868"/>
                <a:gd name="T38" fmla="*/ 1377 w 1933"/>
                <a:gd name="T39" fmla="*/ 2752 h 2868"/>
                <a:gd name="T40" fmla="*/ 1349 w 1933"/>
                <a:gd name="T41" fmla="*/ 2826 h 2868"/>
                <a:gd name="T42" fmla="*/ 1284 w 1933"/>
                <a:gd name="T43" fmla="*/ 2866 h 2868"/>
                <a:gd name="T44" fmla="*/ 649 w 1933"/>
                <a:gd name="T45" fmla="*/ 2866 h 2868"/>
                <a:gd name="T46" fmla="*/ 584 w 1933"/>
                <a:gd name="T47" fmla="*/ 2826 h 2868"/>
                <a:gd name="T48" fmla="*/ 556 w 1933"/>
                <a:gd name="T49" fmla="*/ 2752 h 2868"/>
                <a:gd name="T50" fmla="*/ 564 w 1933"/>
                <a:gd name="T51" fmla="*/ 2670 h 2868"/>
                <a:gd name="T52" fmla="*/ 611 w 1933"/>
                <a:gd name="T53" fmla="*/ 2613 h 2868"/>
                <a:gd name="T54" fmla="*/ 642 w 1933"/>
                <a:gd name="T55" fmla="*/ 2596 h 2868"/>
                <a:gd name="T56" fmla="*/ 700 w 1933"/>
                <a:gd name="T57" fmla="*/ 2564 h 2868"/>
                <a:gd name="T58" fmla="*/ 749 w 1933"/>
                <a:gd name="T59" fmla="*/ 2525 h 2868"/>
                <a:gd name="T60" fmla="*/ 752 w 1933"/>
                <a:gd name="T61" fmla="*/ 2431 h 2868"/>
                <a:gd name="T62" fmla="*/ 118 w 1933"/>
                <a:gd name="T63" fmla="*/ 2422 h 2868"/>
                <a:gd name="T64" fmla="*/ 48 w 1933"/>
                <a:gd name="T65" fmla="*/ 2399 h 2868"/>
                <a:gd name="T66" fmla="*/ 4 w 1933"/>
                <a:gd name="T67" fmla="*/ 2339 h 2868"/>
                <a:gd name="T68" fmla="*/ 4 w 1933"/>
                <a:gd name="T69" fmla="*/ 2265 h 2868"/>
                <a:gd name="T70" fmla="*/ 233 w 1933"/>
                <a:gd name="T71" fmla="*/ 1805 h 2868"/>
                <a:gd name="T72" fmla="*/ 163 w 1933"/>
                <a:gd name="T73" fmla="*/ 1782 h 2868"/>
                <a:gd name="T74" fmla="*/ 119 w 1933"/>
                <a:gd name="T75" fmla="*/ 1722 h 2868"/>
                <a:gd name="T76" fmla="*/ 119 w 1933"/>
                <a:gd name="T77" fmla="*/ 1649 h 2868"/>
                <a:gd name="T78" fmla="*/ 376 w 1933"/>
                <a:gd name="T79" fmla="*/ 1156 h 2868"/>
                <a:gd name="T80" fmla="*/ 326 w 1933"/>
                <a:gd name="T81" fmla="*/ 1109 h 2868"/>
                <a:gd name="T82" fmla="*/ 310 w 1933"/>
                <a:gd name="T83" fmla="*/ 1038 h 2868"/>
                <a:gd name="T84" fmla="*/ 863 w 1933"/>
                <a:gd name="T85" fmla="*/ 59 h 2868"/>
                <a:gd name="T86" fmla="*/ 917 w 1933"/>
                <a:gd name="T87" fmla="*/ 10 h 2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33" h="2868">
                  <a:moveTo>
                    <a:pt x="967" y="0"/>
                  </a:moveTo>
                  <a:lnTo>
                    <a:pt x="991" y="3"/>
                  </a:lnTo>
                  <a:lnTo>
                    <a:pt x="1015" y="10"/>
                  </a:lnTo>
                  <a:lnTo>
                    <a:pt x="1037" y="23"/>
                  </a:lnTo>
                  <a:lnTo>
                    <a:pt x="1055" y="39"/>
                  </a:lnTo>
                  <a:lnTo>
                    <a:pt x="1070" y="59"/>
                  </a:lnTo>
                  <a:lnTo>
                    <a:pt x="1607" y="989"/>
                  </a:lnTo>
                  <a:lnTo>
                    <a:pt x="1617" y="1012"/>
                  </a:lnTo>
                  <a:lnTo>
                    <a:pt x="1622" y="1038"/>
                  </a:lnTo>
                  <a:lnTo>
                    <a:pt x="1622" y="1062"/>
                  </a:lnTo>
                  <a:lnTo>
                    <a:pt x="1617" y="1086"/>
                  </a:lnTo>
                  <a:lnTo>
                    <a:pt x="1607" y="1109"/>
                  </a:lnTo>
                  <a:lnTo>
                    <a:pt x="1593" y="1128"/>
                  </a:lnTo>
                  <a:lnTo>
                    <a:pt x="1577" y="1144"/>
                  </a:lnTo>
                  <a:lnTo>
                    <a:pt x="1558" y="1156"/>
                  </a:lnTo>
                  <a:lnTo>
                    <a:pt x="1536" y="1165"/>
                  </a:lnTo>
                  <a:lnTo>
                    <a:pt x="1804" y="1626"/>
                  </a:lnTo>
                  <a:lnTo>
                    <a:pt x="1813" y="1649"/>
                  </a:lnTo>
                  <a:lnTo>
                    <a:pt x="1819" y="1674"/>
                  </a:lnTo>
                  <a:lnTo>
                    <a:pt x="1819" y="1698"/>
                  </a:lnTo>
                  <a:lnTo>
                    <a:pt x="1813" y="1722"/>
                  </a:lnTo>
                  <a:lnTo>
                    <a:pt x="1804" y="1746"/>
                  </a:lnTo>
                  <a:lnTo>
                    <a:pt x="1788" y="1766"/>
                  </a:lnTo>
                  <a:lnTo>
                    <a:pt x="1770" y="1782"/>
                  </a:lnTo>
                  <a:lnTo>
                    <a:pt x="1748" y="1795"/>
                  </a:lnTo>
                  <a:lnTo>
                    <a:pt x="1725" y="1803"/>
                  </a:lnTo>
                  <a:lnTo>
                    <a:pt x="1700" y="1805"/>
                  </a:lnTo>
                  <a:lnTo>
                    <a:pt x="1666" y="1805"/>
                  </a:lnTo>
                  <a:lnTo>
                    <a:pt x="1918" y="2242"/>
                  </a:lnTo>
                  <a:lnTo>
                    <a:pt x="1928" y="2265"/>
                  </a:lnTo>
                  <a:lnTo>
                    <a:pt x="1933" y="2289"/>
                  </a:lnTo>
                  <a:lnTo>
                    <a:pt x="1933" y="2314"/>
                  </a:lnTo>
                  <a:lnTo>
                    <a:pt x="1928" y="2339"/>
                  </a:lnTo>
                  <a:lnTo>
                    <a:pt x="1918" y="2362"/>
                  </a:lnTo>
                  <a:lnTo>
                    <a:pt x="1903" y="2382"/>
                  </a:lnTo>
                  <a:lnTo>
                    <a:pt x="1885" y="2399"/>
                  </a:lnTo>
                  <a:lnTo>
                    <a:pt x="1863" y="2411"/>
                  </a:lnTo>
                  <a:lnTo>
                    <a:pt x="1840" y="2420"/>
                  </a:lnTo>
                  <a:lnTo>
                    <a:pt x="1814" y="2422"/>
                  </a:lnTo>
                  <a:lnTo>
                    <a:pt x="1181" y="2422"/>
                  </a:lnTo>
                  <a:lnTo>
                    <a:pt x="1181" y="2426"/>
                  </a:lnTo>
                  <a:lnTo>
                    <a:pt x="1181" y="2429"/>
                  </a:lnTo>
                  <a:lnTo>
                    <a:pt x="1180" y="2467"/>
                  </a:lnTo>
                  <a:lnTo>
                    <a:pt x="1181" y="2499"/>
                  </a:lnTo>
                  <a:lnTo>
                    <a:pt x="1185" y="2525"/>
                  </a:lnTo>
                  <a:lnTo>
                    <a:pt x="1188" y="2542"/>
                  </a:lnTo>
                  <a:lnTo>
                    <a:pt x="1211" y="2553"/>
                  </a:lnTo>
                  <a:lnTo>
                    <a:pt x="1233" y="2564"/>
                  </a:lnTo>
                  <a:lnTo>
                    <a:pt x="1255" y="2576"/>
                  </a:lnTo>
                  <a:lnTo>
                    <a:pt x="1274" y="2586"/>
                  </a:lnTo>
                  <a:lnTo>
                    <a:pt x="1291" y="2596"/>
                  </a:lnTo>
                  <a:lnTo>
                    <a:pt x="1305" y="2605"/>
                  </a:lnTo>
                  <a:lnTo>
                    <a:pt x="1315" y="2611"/>
                  </a:lnTo>
                  <a:lnTo>
                    <a:pt x="1321" y="2613"/>
                  </a:lnTo>
                  <a:lnTo>
                    <a:pt x="1342" y="2629"/>
                  </a:lnTo>
                  <a:lnTo>
                    <a:pt x="1357" y="2648"/>
                  </a:lnTo>
                  <a:lnTo>
                    <a:pt x="1370" y="2670"/>
                  </a:lnTo>
                  <a:lnTo>
                    <a:pt x="1376" y="2694"/>
                  </a:lnTo>
                  <a:lnTo>
                    <a:pt x="1378" y="2719"/>
                  </a:lnTo>
                  <a:lnTo>
                    <a:pt x="1377" y="2752"/>
                  </a:lnTo>
                  <a:lnTo>
                    <a:pt x="1373" y="2780"/>
                  </a:lnTo>
                  <a:lnTo>
                    <a:pt x="1363" y="2804"/>
                  </a:lnTo>
                  <a:lnTo>
                    <a:pt x="1349" y="2826"/>
                  </a:lnTo>
                  <a:lnTo>
                    <a:pt x="1331" y="2843"/>
                  </a:lnTo>
                  <a:lnTo>
                    <a:pt x="1309" y="2857"/>
                  </a:lnTo>
                  <a:lnTo>
                    <a:pt x="1284" y="2866"/>
                  </a:lnTo>
                  <a:lnTo>
                    <a:pt x="1257" y="2868"/>
                  </a:lnTo>
                  <a:lnTo>
                    <a:pt x="676" y="2868"/>
                  </a:lnTo>
                  <a:lnTo>
                    <a:pt x="649" y="2866"/>
                  </a:lnTo>
                  <a:lnTo>
                    <a:pt x="624" y="2857"/>
                  </a:lnTo>
                  <a:lnTo>
                    <a:pt x="602" y="2843"/>
                  </a:lnTo>
                  <a:lnTo>
                    <a:pt x="584" y="2826"/>
                  </a:lnTo>
                  <a:lnTo>
                    <a:pt x="569" y="2804"/>
                  </a:lnTo>
                  <a:lnTo>
                    <a:pt x="559" y="2779"/>
                  </a:lnTo>
                  <a:lnTo>
                    <a:pt x="556" y="2752"/>
                  </a:lnTo>
                  <a:lnTo>
                    <a:pt x="555" y="2719"/>
                  </a:lnTo>
                  <a:lnTo>
                    <a:pt x="557" y="2694"/>
                  </a:lnTo>
                  <a:lnTo>
                    <a:pt x="564" y="2670"/>
                  </a:lnTo>
                  <a:lnTo>
                    <a:pt x="575" y="2648"/>
                  </a:lnTo>
                  <a:lnTo>
                    <a:pt x="592" y="2629"/>
                  </a:lnTo>
                  <a:lnTo>
                    <a:pt x="611" y="2613"/>
                  </a:lnTo>
                  <a:lnTo>
                    <a:pt x="617" y="2611"/>
                  </a:lnTo>
                  <a:lnTo>
                    <a:pt x="627" y="2605"/>
                  </a:lnTo>
                  <a:lnTo>
                    <a:pt x="642" y="2596"/>
                  </a:lnTo>
                  <a:lnTo>
                    <a:pt x="659" y="2586"/>
                  </a:lnTo>
                  <a:lnTo>
                    <a:pt x="678" y="2576"/>
                  </a:lnTo>
                  <a:lnTo>
                    <a:pt x="700" y="2564"/>
                  </a:lnTo>
                  <a:lnTo>
                    <a:pt x="721" y="2553"/>
                  </a:lnTo>
                  <a:lnTo>
                    <a:pt x="744" y="2542"/>
                  </a:lnTo>
                  <a:lnTo>
                    <a:pt x="749" y="2525"/>
                  </a:lnTo>
                  <a:lnTo>
                    <a:pt x="752" y="2499"/>
                  </a:lnTo>
                  <a:lnTo>
                    <a:pt x="753" y="2467"/>
                  </a:lnTo>
                  <a:lnTo>
                    <a:pt x="752" y="2431"/>
                  </a:lnTo>
                  <a:lnTo>
                    <a:pt x="752" y="2426"/>
                  </a:lnTo>
                  <a:lnTo>
                    <a:pt x="753" y="2422"/>
                  </a:lnTo>
                  <a:lnTo>
                    <a:pt x="118" y="2422"/>
                  </a:lnTo>
                  <a:lnTo>
                    <a:pt x="94" y="2420"/>
                  </a:lnTo>
                  <a:lnTo>
                    <a:pt x="70" y="2411"/>
                  </a:lnTo>
                  <a:lnTo>
                    <a:pt x="48" y="2399"/>
                  </a:lnTo>
                  <a:lnTo>
                    <a:pt x="30" y="2382"/>
                  </a:lnTo>
                  <a:lnTo>
                    <a:pt x="15" y="2362"/>
                  </a:lnTo>
                  <a:lnTo>
                    <a:pt x="4" y="2339"/>
                  </a:lnTo>
                  <a:lnTo>
                    <a:pt x="0" y="2314"/>
                  </a:lnTo>
                  <a:lnTo>
                    <a:pt x="0" y="2289"/>
                  </a:lnTo>
                  <a:lnTo>
                    <a:pt x="4" y="2265"/>
                  </a:lnTo>
                  <a:lnTo>
                    <a:pt x="15" y="2242"/>
                  </a:lnTo>
                  <a:lnTo>
                    <a:pt x="267" y="1805"/>
                  </a:lnTo>
                  <a:lnTo>
                    <a:pt x="233" y="1805"/>
                  </a:lnTo>
                  <a:lnTo>
                    <a:pt x="208" y="1803"/>
                  </a:lnTo>
                  <a:lnTo>
                    <a:pt x="185" y="1795"/>
                  </a:lnTo>
                  <a:lnTo>
                    <a:pt x="163" y="1782"/>
                  </a:lnTo>
                  <a:lnTo>
                    <a:pt x="145" y="1766"/>
                  </a:lnTo>
                  <a:lnTo>
                    <a:pt x="129" y="1746"/>
                  </a:lnTo>
                  <a:lnTo>
                    <a:pt x="119" y="1722"/>
                  </a:lnTo>
                  <a:lnTo>
                    <a:pt x="114" y="1698"/>
                  </a:lnTo>
                  <a:lnTo>
                    <a:pt x="114" y="1674"/>
                  </a:lnTo>
                  <a:lnTo>
                    <a:pt x="119" y="1649"/>
                  </a:lnTo>
                  <a:lnTo>
                    <a:pt x="129" y="1626"/>
                  </a:lnTo>
                  <a:lnTo>
                    <a:pt x="396" y="1165"/>
                  </a:lnTo>
                  <a:lnTo>
                    <a:pt x="376" y="1156"/>
                  </a:lnTo>
                  <a:lnTo>
                    <a:pt x="356" y="1144"/>
                  </a:lnTo>
                  <a:lnTo>
                    <a:pt x="339" y="1128"/>
                  </a:lnTo>
                  <a:lnTo>
                    <a:pt x="326" y="1109"/>
                  </a:lnTo>
                  <a:lnTo>
                    <a:pt x="315" y="1086"/>
                  </a:lnTo>
                  <a:lnTo>
                    <a:pt x="310" y="1062"/>
                  </a:lnTo>
                  <a:lnTo>
                    <a:pt x="310" y="1038"/>
                  </a:lnTo>
                  <a:lnTo>
                    <a:pt x="315" y="1012"/>
                  </a:lnTo>
                  <a:lnTo>
                    <a:pt x="326" y="989"/>
                  </a:lnTo>
                  <a:lnTo>
                    <a:pt x="863" y="59"/>
                  </a:lnTo>
                  <a:lnTo>
                    <a:pt x="877" y="39"/>
                  </a:lnTo>
                  <a:lnTo>
                    <a:pt x="897" y="23"/>
                  </a:lnTo>
                  <a:lnTo>
                    <a:pt x="917" y="10"/>
                  </a:lnTo>
                  <a:lnTo>
                    <a:pt x="942" y="3"/>
                  </a:lnTo>
                  <a:lnTo>
                    <a:pt x="967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1"/>
            <p:cNvSpPr>
              <a:spLocks/>
            </p:cNvSpPr>
            <p:nvPr/>
          </p:nvSpPr>
          <p:spPr bwMode="auto">
            <a:xfrm>
              <a:off x="2110" y="1022"/>
              <a:ext cx="339" cy="436"/>
            </a:xfrm>
            <a:custGeom>
              <a:avLst/>
              <a:gdLst>
                <a:gd name="T0" fmla="*/ 849 w 1696"/>
                <a:gd name="T1" fmla="*/ 0 h 2182"/>
                <a:gd name="T2" fmla="*/ 1386 w 1696"/>
                <a:gd name="T3" fmla="*/ 930 h 2182"/>
                <a:gd name="T4" fmla="*/ 1214 w 1696"/>
                <a:gd name="T5" fmla="*/ 930 h 2182"/>
                <a:gd name="T6" fmla="*/ 1582 w 1696"/>
                <a:gd name="T7" fmla="*/ 1566 h 2182"/>
                <a:gd name="T8" fmla="*/ 1341 w 1696"/>
                <a:gd name="T9" fmla="*/ 1566 h 2182"/>
                <a:gd name="T10" fmla="*/ 1696 w 1696"/>
                <a:gd name="T11" fmla="*/ 2182 h 2182"/>
                <a:gd name="T12" fmla="*/ 0 w 1696"/>
                <a:gd name="T13" fmla="*/ 2182 h 2182"/>
                <a:gd name="T14" fmla="*/ 357 w 1696"/>
                <a:gd name="T15" fmla="*/ 1566 h 2182"/>
                <a:gd name="T16" fmla="*/ 115 w 1696"/>
                <a:gd name="T17" fmla="*/ 1566 h 2182"/>
                <a:gd name="T18" fmla="*/ 483 w 1696"/>
                <a:gd name="T19" fmla="*/ 930 h 2182"/>
                <a:gd name="T20" fmla="*/ 312 w 1696"/>
                <a:gd name="T21" fmla="*/ 930 h 2182"/>
                <a:gd name="T22" fmla="*/ 849 w 1696"/>
                <a:gd name="T23" fmla="*/ 0 h 2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96" h="2182">
                  <a:moveTo>
                    <a:pt x="849" y="0"/>
                  </a:moveTo>
                  <a:lnTo>
                    <a:pt x="1386" y="930"/>
                  </a:lnTo>
                  <a:lnTo>
                    <a:pt x="1214" y="930"/>
                  </a:lnTo>
                  <a:lnTo>
                    <a:pt x="1582" y="1566"/>
                  </a:lnTo>
                  <a:lnTo>
                    <a:pt x="1341" y="1566"/>
                  </a:lnTo>
                  <a:lnTo>
                    <a:pt x="1696" y="2182"/>
                  </a:lnTo>
                  <a:lnTo>
                    <a:pt x="0" y="2182"/>
                  </a:lnTo>
                  <a:lnTo>
                    <a:pt x="357" y="1566"/>
                  </a:lnTo>
                  <a:lnTo>
                    <a:pt x="115" y="1566"/>
                  </a:lnTo>
                  <a:lnTo>
                    <a:pt x="483" y="930"/>
                  </a:lnTo>
                  <a:lnTo>
                    <a:pt x="312" y="930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rgbClr val="FABE3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2"/>
            <p:cNvSpPr>
              <a:spLocks/>
            </p:cNvSpPr>
            <p:nvPr/>
          </p:nvSpPr>
          <p:spPr bwMode="auto">
            <a:xfrm>
              <a:off x="2222" y="1482"/>
              <a:ext cx="116" cy="66"/>
            </a:xfrm>
            <a:custGeom>
              <a:avLst/>
              <a:gdLst>
                <a:gd name="T0" fmla="*/ 195 w 581"/>
                <a:gd name="T1" fmla="*/ 0 h 327"/>
                <a:gd name="T2" fmla="*/ 385 w 581"/>
                <a:gd name="T3" fmla="*/ 0 h 327"/>
                <a:gd name="T4" fmla="*/ 384 w 581"/>
                <a:gd name="T5" fmla="*/ 15 h 327"/>
                <a:gd name="T6" fmla="*/ 384 w 581"/>
                <a:gd name="T7" fmla="*/ 33 h 327"/>
                <a:gd name="T8" fmla="*/ 384 w 581"/>
                <a:gd name="T9" fmla="*/ 54 h 327"/>
                <a:gd name="T10" fmla="*/ 384 w 581"/>
                <a:gd name="T11" fmla="*/ 79 h 327"/>
                <a:gd name="T12" fmla="*/ 386 w 581"/>
                <a:gd name="T13" fmla="*/ 103 h 327"/>
                <a:gd name="T14" fmla="*/ 390 w 581"/>
                <a:gd name="T15" fmla="*/ 127 h 327"/>
                <a:gd name="T16" fmla="*/ 396 w 581"/>
                <a:gd name="T17" fmla="*/ 152 h 327"/>
                <a:gd name="T18" fmla="*/ 406 w 581"/>
                <a:gd name="T19" fmla="*/ 174 h 327"/>
                <a:gd name="T20" fmla="*/ 417 w 581"/>
                <a:gd name="T21" fmla="*/ 195 h 327"/>
                <a:gd name="T22" fmla="*/ 432 w 581"/>
                <a:gd name="T23" fmla="*/ 212 h 327"/>
                <a:gd name="T24" fmla="*/ 450 w 581"/>
                <a:gd name="T25" fmla="*/ 224 h 327"/>
                <a:gd name="T26" fmla="*/ 475 w 581"/>
                <a:gd name="T27" fmla="*/ 237 h 327"/>
                <a:gd name="T28" fmla="*/ 498 w 581"/>
                <a:gd name="T29" fmla="*/ 253 h 327"/>
                <a:gd name="T30" fmla="*/ 518 w 581"/>
                <a:gd name="T31" fmla="*/ 267 h 327"/>
                <a:gd name="T32" fmla="*/ 536 w 581"/>
                <a:gd name="T33" fmla="*/ 282 h 327"/>
                <a:gd name="T34" fmla="*/ 552 w 581"/>
                <a:gd name="T35" fmla="*/ 296 h 327"/>
                <a:gd name="T36" fmla="*/ 564 w 581"/>
                <a:gd name="T37" fmla="*/ 308 h 327"/>
                <a:gd name="T38" fmla="*/ 574 w 581"/>
                <a:gd name="T39" fmla="*/ 318 h 327"/>
                <a:gd name="T40" fmla="*/ 579 w 581"/>
                <a:gd name="T41" fmla="*/ 324 h 327"/>
                <a:gd name="T42" fmla="*/ 581 w 581"/>
                <a:gd name="T43" fmla="*/ 327 h 327"/>
                <a:gd name="T44" fmla="*/ 0 w 581"/>
                <a:gd name="T45" fmla="*/ 327 h 327"/>
                <a:gd name="T46" fmla="*/ 2 w 581"/>
                <a:gd name="T47" fmla="*/ 324 h 327"/>
                <a:gd name="T48" fmla="*/ 8 w 581"/>
                <a:gd name="T49" fmla="*/ 318 h 327"/>
                <a:gd name="T50" fmla="*/ 18 w 581"/>
                <a:gd name="T51" fmla="*/ 308 h 327"/>
                <a:gd name="T52" fmla="*/ 31 w 581"/>
                <a:gd name="T53" fmla="*/ 297 h 327"/>
                <a:gd name="T54" fmla="*/ 47 w 581"/>
                <a:gd name="T55" fmla="*/ 283 h 327"/>
                <a:gd name="T56" fmla="*/ 66 w 581"/>
                <a:gd name="T57" fmla="*/ 268 h 327"/>
                <a:gd name="T58" fmla="*/ 85 w 581"/>
                <a:gd name="T59" fmla="*/ 253 h 327"/>
                <a:gd name="T60" fmla="*/ 107 w 581"/>
                <a:gd name="T61" fmla="*/ 238 h 327"/>
                <a:gd name="T62" fmla="*/ 130 w 581"/>
                <a:gd name="T63" fmla="*/ 224 h 327"/>
                <a:gd name="T64" fmla="*/ 147 w 581"/>
                <a:gd name="T65" fmla="*/ 214 h 327"/>
                <a:gd name="T66" fmla="*/ 160 w 581"/>
                <a:gd name="T67" fmla="*/ 201 h 327"/>
                <a:gd name="T68" fmla="*/ 171 w 581"/>
                <a:gd name="T69" fmla="*/ 183 h 327"/>
                <a:gd name="T70" fmla="*/ 180 w 581"/>
                <a:gd name="T71" fmla="*/ 163 h 327"/>
                <a:gd name="T72" fmla="*/ 187 w 581"/>
                <a:gd name="T73" fmla="*/ 142 h 327"/>
                <a:gd name="T74" fmla="*/ 192 w 581"/>
                <a:gd name="T75" fmla="*/ 119 h 327"/>
                <a:gd name="T76" fmla="*/ 194 w 581"/>
                <a:gd name="T77" fmla="*/ 94 h 327"/>
                <a:gd name="T78" fmla="*/ 197 w 581"/>
                <a:gd name="T79" fmla="*/ 71 h 327"/>
                <a:gd name="T80" fmla="*/ 197 w 581"/>
                <a:gd name="T81" fmla="*/ 50 h 327"/>
                <a:gd name="T82" fmla="*/ 197 w 581"/>
                <a:gd name="T83" fmla="*/ 30 h 327"/>
                <a:gd name="T84" fmla="*/ 197 w 581"/>
                <a:gd name="T85" fmla="*/ 13 h 327"/>
                <a:gd name="T86" fmla="*/ 195 w 581"/>
                <a:gd name="T87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81" h="327">
                  <a:moveTo>
                    <a:pt x="195" y="0"/>
                  </a:moveTo>
                  <a:lnTo>
                    <a:pt x="385" y="0"/>
                  </a:lnTo>
                  <a:lnTo>
                    <a:pt x="384" y="15"/>
                  </a:lnTo>
                  <a:lnTo>
                    <a:pt x="384" y="33"/>
                  </a:lnTo>
                  <a:lnTo>
                    <a:pt x="384" y="54"/>
                  </a:lnTo>
                  <a:lnTo>
                    <a:pt x="384" y="79"/>
                  </a:lnTo>
                  <a:lnTo>
                    <a:pt x="386" y="103"/>
                  </a:lnTo>
                  <a:lnTo>
                    <a:pt x="390" y="127"/>
                  </a:lnTo>
                  <a:lnTo>
                    <a:pt x="396" y="152"/>
                  </a:lnTo>
                  <a:lnTo>
                    <a:pt x="406" y="174"/>
                  </a:lnTo>
                  <a:lnTo>
                    <a:pt x="417" y="195"/>
                  </a:lnTo>
                  <a:lnTo>
                    <a:pt x="432" y="212"/>
                  </a:lnTo>
                  <a:lnTo>
                    <a:pt x="450" y="224"/>
                  </a:lnTo>
                  <a:lnTo>
                    <a:pt x="475" y="237"/>
                  </a:lnTo>
                  <a:lnTo>
                    <a:pt x="498" y="253"/>
                  </a:lnTo>
                  <a:lnTo>
                    <a:pt x="518" y="267"/>
                  </a:lnTo>
                  <a:lnTo>
                    <a:pt x="536" y="282"/>
                  </a:lnTo>
                  <a:lnTo>
                    <a:pt x="552" y="296"/>
                  </a:lnTo>
                  <a:lnTo>
                    <a:pt x="564" y="308"/>
                  </a:lnTo>
                  <a:lnTo>
                    <a:pt x="574" y="318"/>
                  </a:lnTo>
                  <a:lnTo>
                    <a:pt x="579" y="324"/>
                  </a:lnTo>
                  <a:lnTo>
                    <a:pt x="581" y="327"/>
                  </a:lnTo>
                  <a:lnTo>
                    <a:pt x="0" y="327"/>
                  </a:lnTo>
                  <a:lnTo>
                    <a:pt x="2" y="324"/>
                  </a:lnTo>
                  <a:lnTo>
                    <a:pt x="8" y="318"/>
                  </a:lnTo>
                  <a:lnTo>
                    <a:pt x="18" y="308"/>
                  </a:lnTo>
                  <a:lnTo>
                    <a:pt x="31" y="297"/>
                  </a:lnTo>
                  <a:lnTo>
                    <a:pt x="47" y="283"/>
                  </a:lnTo>
                  <a:lnTo>
                    <a:pt x="66" y="268"/>
                  </a:lnTo>
                  <a:lnTo>
                    <a:pt x="85" y="253"/>
                  </a:lnTo>
                  <a:lnTo>
                    <a:pt x="107" y="238"/>
                  </a:lnTo>
                  <a:lnTo>
                    <a:pt x="130" y="224"/>
                  </a:lnTo>
                  <a:lnTo>
                    <a:pt x="147" y="214"/>
                  </a:lnTo>
                  <a:lnTo>
                    <a:pt x="160" y="201"/>
                  </a:lnTo>
                  <a:lnTo>
                    <a:pt x="171" y="183"/>
                  </a:lnTo>
                  <a:lnTo>
                    <a:pt x="180" y="163"/>
                  </a:lnTo>
                  <a:lnTo>
                    <a:pt x="187" y="142"/>
                  </a:lnTo>
                  <a:lnTo>
                    <a:pt x="192" y="119"/>
                  </a:lnTo>
                  <a:lnTo>
                    <a:pt x="194" y="94"/>
                  </a:lnTo>
                  <a:lnTo>
                    <a:pt x="197" y="71"/>
                  </a:lnTo>
                  <a:lnTo>
                    <a:pt x="197" y="50"/>
                  </a:lnTo>
                  <a:lnTo>
                    <a:pt x="197" y="30"/>
                  </a:lnTo>
                  <a:lnTo>
                    <a:pt x="197" y="13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763566" y="5463947"/>
            <a:ext cx="2780605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1400" b="1" dirty="0">
                <a:ea typeface="+mn-ea"/>
                <a:cs typeface="+mn-cs"/>
              </a:rPr>
              <a:t>Ellipsoidal – GPS</a:t>
            </a:r>
          </a:p>
          <a:p>
            <a:pPr algn="l" eaLnBrk="0" hangingPunct="0">
              <a:lnSpc>
                <a:spcPts val="1800"/>
              </a:lnSpc>
            </a:pPr>
            <a:r>
              <a:rPr lang="en-US" sz="1400" b="1" dirty="0"/>
              <a:t>Orthometric – Survey</a:t>
            </a:r>
          </a:p>
          <a:p>
            <a:pPr eaLnBrk="0" hangingPunct="0">
              <a:lnSpc>
                <a:spcPts val="1800"/>
              </a:lnSpc>
            </a:pPr>
            <a:r>
              <a:rPr lang="en-US" sz="1400" b="1" dirty="0">
                <a:ea typeface="+mn-ea"/>
                <a:cs typeface="+mn-cs"/>
              </a:rPr>
              <a:t>Above Ground level  - </a:t>
            </a:r>
            <a:r>
              <a:rPr lang="en-US" sz="1400" b="1" dirty="0"/>
              <a:t>feature height, airborne navigation</a:t>
            </a:r>
            <a:endParaRPr lang="en-US" sz="1400" b="1" dirty="0"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44C142-172E-4513-930C-A76FE4E06164}"/>
              </a:ext>
            </a:extLst>
          </p:cNvPr>
          <p:cNvCxnSpPr/>
          <p:nvPr/>
        </p:nvCxnSpPr>
        <p:spPr>
          <a:xfrm flipH="1" flipV="1">
            <a:off x="5295189" y="2100105"/>
            <a:ext cx="99883" cy="18024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84F5681-F2E4-4342-A626-8DECBE37D7F2}"/>
              </a:ext>
            </a:extLst>
          </p:cNvPr>
          <p:cNvSpPr/>
          <p:nvPr/>
        </p:nvSpPr>
        <p:spPr>
          <a:xfrm rot="21429956">
            <a:off x="5391138" y="3789785"/>
            <a:ext cx="142331" cy="1342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540CBFE-722C-4F45-91E0-3354652496D9}"/>
              </a:ext>
            </a:extLst>
          </p:cNvPr>
          <p:cNvCxnSpPr>
            <a:cxnSpLocks/>
          </p:cNvCxnSpPr>
          <p:nvPr/>
        </p:nvCxnSpPr>
        <p:spPr>
          <a:xfrm flipV="1">
            <a:off x="5176564" y="2090206"/>
            <a:ext cx="388878" cy="2459390"/>
          </a:xfrm>
          <a:prstGeom prst="line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55EC6C2F-9153-4D1F-96A7-389AF2F5BA67}"/>
              </a:ext>
            </a:extLst>
          </p:cNvPr>
          <p:cNvSpPr/>
          <p:nvPr/>
        </p:nvSpPr>
        <p:spPr>
          <a:xfrm rot="455791">
            <a:off x="5179796" y="4434000"/>
            <a:ext cx="142331" cy="134246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877CBB1-6CB5-40AB-93C2-38A608EECDC5}"/>
              </a:ext>
            </a:extLst>
          </p:cNvPr>
          <p:cNvCxnSpPr/>
          <p:nvPr/>
        </p:nvCxnSpPr>
        <p:spPr>
          <a:xfrm>
            <a:off x="5007239" y="2291023"/>
            <a:ext cx="310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72A2D6B-3500-48FE-AC71-B9D3ECD469FC}"/>
              </a:ext>
            </a:extLst>
          </p:cNvPr>
          <p:cNvCxnSpPr>
            <a:cxnSpLocks/>
          </p:cNvCxnSpPr>
          <p:nvPr/>
        </p:nvCxnSpPr>
        <p:spPr>
          <a:xfrm flipH="1">
            <a:off x="5544970" y="2292697"/>
            <a:ext cx="310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E9370C90-CEF6-4E2E-BB51-72C887350286}"/>
              </a:ext>
            </a:extLst>
          </p:cNvPr>
          <p:cNvSpPr txBox="1"/>
          <p:nvPr/>
        </p:nvSpPr>
        <p:spPr>
          <a:xfrm>
            <a:off x="5812007" y="2089973"/>
            <a:ext cx="2502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Deflection of the vertical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68E458-3E88-42A7-9A38-1C29F6C7B309}"/>
              </a:ext>
            </a:extLst>
          </p:cNvPr>
          <p:cNvSpPr txBox="1"/>
          <p:nvPr/>
        </p:nvSpPr>
        <p:spPr>
          <a:xfrm>
            <a:off x="8387046" y="1147126"/>
            <a:ext cx="3195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FF00"/>
                </a:solidFill>
              </a:rPr>
              <a:t>Extremely Small Scale</a:t>
            </a:r>
          </a:p>
        </p:txBody>
      </p:sp>
    </p:spTree>
    <p:extLst>
      <p:ext uri="{BB962C8B-B14F-4D97-AF65-F5344CB8AC3E}">
        <p14:creationId xmlns:p14="http://schemas.microsoft.com/office/powerpoint/2010/main" val="2580889210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878828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Esri_Corporate_Template-Dark">
  <a:themeElements>
    <a:clrScheme name="Esri Branding Colors 2013_Blue Background 1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C0E8FF"/>
      </a:hlink>
      <a:folHlink>
        <a:srgbClr val="81D0FF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3175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lnSpc>
            <a:spcPts val="1800"/>
          </a:lnSpc>
          <a:defRPr sz="1400" b="1" dirty="0" smtClean="0"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sri_Corporate_Template-Dark" id="{62A57839-816C-DD40-89BF-1C32BC75980C}" vid="{B3749CB9-E79A-FB42-8D76-A7C3AB67D1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10.xml><?xml version="1.0" encoding="utf-8"?>
<EsriMapsInfo xmlns="ESRI.ArcGIS.Mapping.OfficeIntegration.PowerPointInfo">
  <Version>Version1</Version>
  <RequiresSignIn>False</RequiresSignIn>
</EsriMapsInfo>
</file>

<file path=customXml/item11.xml><?xml version="1.0" encoding="utf-8"?>
<EsriMapsInfo xmlns="ESRI.ArcGIS.Mapping.OfficeIntegration.PowerPointInfo">
  <Version>Version1</Version>
  <RequiresSignIn>False</RequiresSignIn>
</EsriMapsInfo>
</file>

<file path=customXml/item12.xml><?xml version="1.0" encoding="utf-8"?>
<EsriMapsInfo xmlns="ESRI.ArcGIS.Mapping.OfficeIntegration.PowerPointInfo">
  <Version>Version1</Version>
  <RequiresSignIn>False</RequiresSignIn>
</EsriMapsInfo>
</file>

<file path=customXml/item13.xml><?xml version="1.0" encoding="utf-8"?>
<EsriMapsInfo xmlns="ESRI.ArcGIS.Mapping.OfficeIntegration.PowerPointInfo">
  <Version>Version1</Version>
  <RequiresSignIn>False</RequiresSignIn>
</EsriMapsInfo>
</file>

<file path=customXml/item14.xml><?xml version="1.0" encoding="utf-8"?>
<EsriMapsInfo xmlns="ESRI.ArcGIS.Mapping.OfficeIntegration.PowerPointInfo">
  <Version>Version1</Version>
  <RequiresSignIn>False</RequiresSignIn>
</EsriMapsInfo>
</file>

<file path=customXml/item15.xml><?xml version="1.0" encoding="utf-8"?>
<EsriMapsInfo xmlns="ESRI.ArcGIS.Mapping.OfficeIntegration.PowerPointInfo">
  <Version>Version1</Version>
  <RequiresSignIn>False</RequiresSignIn>
</EsriMapsInfo>
</file>

<file path=customXml/item16.xml><?xml version="1.0" encoding="utf-8"?>
<EsriMapsInfo xmlns="ESRI.ArcGIS.Mapping.OfficeIntegration.PowerPointInfo">
  <Version>Version1</Version>
  <RequiresSignIn>False</RequiresSignIn>
</EsriMapsInfo>
</file>

<file path=customXml/item17.xml><?xml version="1.0" encoding="utf-8"?>
<EsriMapsInfo xmlns="ESRI.ArcGIS.Mapping.OfficeIntegration.PowerPointInfo">
  <Version>Version1</Version>
  <RequiresSignIn>False</RequiresSignIn>
</EsriMapsInfo>
</file>

<file path=customXml/item18.xml><?xml version="1.0" encoding="utf-8"?>
<EsriMapsInfo xmlns="ESRI.ArcGIS.Mapping.OfficeIntegration.PowerPointInfo">
  <Version>Version1</Version>
  <RequiresSignIn>False</RequiresSignIn>
</EsriMapsInfo>
</file>

<file path=customXml/item19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20.xml><?xml version="1.0" encoding="utf-8"?>
<EsriMapsInfo xmlns="ESRI.ArcGIS.Mapping.OfficeIntegration.PowerPointInfo">
  <Version>Version1</Version>
  <RequiresSignIn>False</RequiresSignIn>
</EsriMapsInfo>
</file>

<file path=customXml/item21.xml><?xml version="1.0" encoding="utf-8"?>
<EsriMapsInfo xmlns="ESRI.ArcGIS.Mapping.OfficeIntegration.PowerPointInfo">
  <Version>Version1</Version>
  <RequiresSignIn>False</RequiresSignIn>
</EsriMapsInfo>
</file>

<file path=customXml/item22.xml><?xml version="1.0" encoding="utf-8"?>
<EsriMapsInfo xmlns="ESRI.ArcGIS.Mapping.OfficeIntegration.PowerPointInfo">
  <Version>Version1</Version>
  <RequiresSignIn>False</RequiresSignIn>
</EsriMapsInfo>
</file>

<file path=customXml/item23.xml><?xml version="1.0" encoding="utf-8"?>
<EsriMapsInfo xmlns="ESRI.ArcGIS.Mapping.OfficeIntegration.PowerPointInfo">
  <Version>Version1</Version>
  <RequiresSignIn>False</RequiresSignIn>
</EsriMapsInfo>
</file>

<file path=customXml/item24.xml><?xml version="1.0" encoding="utf-8"?>
<EsriMapsInfo xmlns="ESRI.ArcGIS.Mapping.OfficeIntegration.PowerPointInfo">
  <Version>Version1</Version>
  <RequiresSignIn>False</RequiresSignIn>
</EsriMapsInfo>
</file>

<file path=customXml/item25.xml><?xml version="1.0" encoding="utf-8"?>
<EsriMapsInfo xmlns="ESRI.ArcGIS.Mapping.OfficeIntegration.PowerPointInfo">
  <Version>Version1</Version>
  <RequiresSignIn>False</RequiresSignIn>
</EsriMapsInfo>
</file>

<file path=customXml/item26.xml><?xml version="1.0" encoding="utf-8"?>
<EsriMapsInfo xmlns="ESRI.ArcGIS.Mapping.OfficeIntegration.PowerPointInfo">
  <Version>Version1</Version>
  <RequiresSignIn>False</RequiresSignIn>
</EsriMapsInfo>
</file>

<file path=customXml/item27.xml><?xml version="1.0" encoding="utf-8"?>
<EsriMapsInfo xmlns="ESRI.ArcGIS.Mapping.OfficeIntegration.PowerPointInfo">
  <Version>Version1</Version>
  <RequiresSignIn>False</RequiresSignIn>
</EsriMapsInfo>
</file>

<file path=customXml/item28.xml><?xml version="1.0" encoding="utf-8"?>
<EsriMapsInfo xmlns="ESRI.ArcGIS.Mapping.OfficeIntegration.PowerPointInfo">
  <Version>Version1</Version>
  <RequiresSignIn>False</RequiresSignIn>
</EsriMapsInfo>
</file>

<file path=customXml/item29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30.xml><?xml version="1.0" encoding="utf-8"?>
<EsriMapsInfo xmlns="ESRI.ArcGIS.Mapping.OfficeIntegration.PowerPointInfo">
  <Version>Version1</Version>
  <RequiresSignIn>False</RequiresSignIn>
</EsriMapsInfo>
</file>

<file path=customXml/item3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2.xml><?xml version="1.0" encoding="utf-8"?>
<EsriMapsInfo xmlns="ESRI.ArcGIS.Mapping.OfficeIntegration.PowerPointInfo">
  <Version>Version1</Version>
  <RequiresSignIn>False</RequiresSignIn>
</EsriMapsInfo>
</file>

<file path=customXml/item33.xml><?xml version="1.0" encoding="utf-8"?>
<EsriMapsInfo xmlns="ESRI.ArcGIS.Mapping.OfficeIntegration.PowerPointInfo">
  <Version>Version1</Version>
  <RequiresSignIn>False</RequiresSignIn>
</EsriMapsInfo>
</file>

<file path=customXml/item34.xml><?xml version="1.0" encoding="utf-8"?>
<EsriMapsInfo xmlns="ESRI.ArcGIS.Mapping.OfficeIntegration.PowerPointInfo">
  <Version>Version1</Version>
  <RequiresSignIn>False</RequiresSignIn>
</EsriMapsInfo>
</file>

<file path=customXml/item35.xml><?xml version="1.0" encoding="utf-8"?>
<EsriMapsInfo xmlns="ESRI.ArcGIS.Mapping.OfficeIntegration.PowerPointInfo">
  <Version>Version1</Version>
  <RequiresSignIn>False</RequiresSignIn>
</EsriMapsInfo>
</file>

<file path=customXml/item36.xml><?xml version="1.0" encoding="utf-8"?>
<EsriMapsInfo xmlns="ESRI.ArcGIS.Mapping.OfficeIntegration.PowerPointInfo">
  <Version>Version1</Version>
  <RequiresSignIn>False</RequiresSignIn>
</EsriMapsInfo>
</file>

<file path=customXml/item37.xml><?xml version="1.0" encoding="utf-8"?>
<EsriMapsInfo xmlns="ESRI.ArcGIS.Mapping.OfficeIntegration.PowerPointInfo">
  <Version>Version1</Version>
  <RequiresSignIn>False</RequiresSignIn>
</EsriMapsInfo>
</file>

<file path=customXml/item38.xml><?xml version="1.0" encoding="utf-8"?>
<EsriMapsInfo xmlns="ESRI.ArcGIS.Mapping.OfficeIntegration.PowerPointInfo">
  <Version>Version1</Version>
  <RequiresSignIn>False</RequiresSignIn>
</EsriMapsInfo>
</file>

<file path=customXml/item39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40.xml><?xml version="1.0" encoding="utf-8"?>
<EsriMapsInfo xmlns="ESRI.ArcGIS.Mapping.OfficeIntegration.PowerPointInfo">
  <Version>Version1</Version>
  <RequiresSignIn>False</RequiresSignIn>
</EsriMapsInfo>
</file>

<file path=customXml/item41.xml><?xml version="1.0" encoding="utf-8"?>
<EsriMapsInfo xmlns="ESRI.ArcGIS.Mapping.OfficeIntegration.PowerPointInfo">
  <Version>Version1</Version>
  <RequiresSignIn>False</RequiresSignIn>
</EsriMapsInfo>
</file>

<file path=customXml/item42.xml><?xml version="1.0" encoding="utf-8"?>
<EsriMapsInfo xmlns="ESRI.ArcGIS.Mapping.OfficeIntegration.PowerPointInfo">
  <Version>Version1</Version>
  <RequiresSignIn>False</RequiresSignIn>
</EsriMapsInfo>
</file>

<file path=customXml/item43.xml><?xml version="1.0" encoding="utf-8"?>
<EsriMapsInfo xmlns="ESRI.ArcGIS.Mapping.OfficeIntegration.PowerPointInfo">
  <Version>Version1</Version>
  <RequiresSignIn>False</RequiresSignIn>
</EsriMapsInfo>
</file>

<file path=customXml/item44.xml><?xml version="1.0" encoding="utf-8"?>
<EsriMapsInfo xmlns="ESRI.ArcGIS.Mapping.OfficeIntegration.PowerPointInfo">
  <Version>Version1</Version>
  <RequiresSignIn>False</RequiresSignIn>
</EsriMapsInfo>
</file>

<file path=customXml/item45.xml><?xml version="1.0" encoding="utf-8"?>
<EsriMapsInfo xmlns="ESRI.ArcGIS.Mapping.OfficeIntegration.PowerPointInfo">
  <Version>Version1</Version>
  <RequiresSignIn>False</RequiresSignIn>
</EsriMapsInfo>
</file>

<file path=customXml/item46.xml><?xml version="1.0" encoding="utf-8"?>
<EsriMapsInfo xmlns="ESRI.ArcGIS.Mapping.OfficeIntegration.PowerPointInfo">
  <Version>Version1</Version>
  <RequiresSignIn>False</RequiresSignIn>
</EsriMapsInfo>
</file>

<file path=customXml/item47.xml><?xml version="1.0" encoding="utf-8"?>
<EsriMapsInfo xmlns="ESRI.ArcGIS.Mapping.OfficeIntegration.PowerPointInfo">
  <Version>Version1</Version>
  <RequiresSignIn>False</RequiresSignIn>
</EsriMapsInfo>
</file>

<file path=customXml/item48.xml><?xml version="1.0" encoding="utf-8"?>
<EsriMapsInfo xmlns="ESRI.ArcGIS.Mapping.OfficeIntegration.PowerPointInfo">
  <Version>Version1</Version>
  <RequiresSignIn>False</RequiresSignIn>
</EsriMapsInfo>
</file>

<file path=customXml/item49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50.xml><?xml version="1.0" encoding="utf-8"?>
<EsriMapsInfo xmlns="ESRI.ArcGIS.Mapping.OfficeIntegration.PowerPointInfo">
  <Version>Version1</Version>
  <RequiresSignIn>False</RequiresSignIn>
</EsriMapsInfo>
</file>

<file path=customXml/item51.xml><?xml version="1.0" encoding="utf-8"?>
<EsriMapsInfo xmlns="ESRI.ArcGIS.Mapping.OfficeIntegration.PowerPointInfo">
  <Version>Version1</Version>
  <RequiresSignIn>False</RequiresSignIn>
</EsriMapsInfo>
</file>

<file path=customXml/item52.xml><?xml version="1.0" encoding="utf-8"?>
<EsriMapsInfo xmlns="ESRI.ArcGIS.Mapping.OfficeIntegration.PowerPointInfo">
  <Version>Version1</Version>
  <RequiresSignIn>False</RequiresSignIn>
</EsriMapsInfo>
</file>

<file path=customXml/item53.xml><?xml version="1.0" encoding="utf-8"?>
<EsriMapsInfo xmlns="ESRI.ArcGIS.Mapping.OfficeIntegration.PowerPointInfo">
  <Version>Version1</Version>
  <RequiresSignIn>False</RequiresSignIn>
</EsriMapsInfo>
</file>

<file path=customXml/item54.xml><?xml version="1.0" encoding="utf-8"?>
<EsriMapsInfo xmlns="ESRI.ArcGIS.Mapping.OfficeIntegration.PowerPointInfo">
  <Version>Version1</Version>
  <RequiresSignIn>False</RequiresSignIn>
</EsriMapsInfo>
</file>

<file path=customXml/item55.xml><?xml version="1.0" encoding="utf-8"?>
<EsriMapsInfo xmlns="ESRI.ArcGIS.Mapping.OfficeIntegration.PowerPointInfo">
  <Version>Version1</Version>
  <RequiresSignIn>False</RequiresSignIn>
</EsriMapsInfo>
</file>

<file path=customXml/item56.xml><?xml version="1.0" encoding="utf-8"?>
<EsriMapsInfo xmlns="ESRI.ArcGIS.Mapping.OfficeIntegration.PowerPointInfo">
  <Version>Version1</Version>
  <RequiresSignIn>False</RequiresSignIn>
</EsriMapsInfo>
</file>

<file path=customXml/item57.xml><?xml version="1.0" encoding="utf-8"?>
<EsriMapsInfo xmlns="ESRI.ArcGIS.Mapping.OfficeIntegration.PowerPointInfo">
  <Version>Version1</Version>
  <RequiresSignIn>False</RequiresSignIn>
</EsriMapsInfo>
</file>

<file path=customXml/item58.xml><?xml version="1.0" encoding="utf-8"?>
<EsriMapsInfo xmlns="ESRI.ArcGIS.Mapping.OfficeIntegration.PowerPointInfo">
  <Version>Version1</Version>
  <RequiresSignIn>False</RequiresSignIn>
</EsriMapsInfo>
</file>

<file path=customXml/item59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CB09B909685840A5AA5DC537182835" ma:contentTypeVersion="1" ma:contentTypeDescription="Create a new document." ma:contentTypeScope="" ma:versionID="647b6714bcbd012a02104274568241a2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60.xml><?xml version="1.0" encoding="utf-8"?>
<EsriMapsInfo xmlns="ESRI.ArcGIS.Mapping.OfficeIntegration.PowerPointInfo">
  <Version>Version1</Version>
  <RequiresSignIn>False</RequiresSignIn>
</EsriMapsInfo>
</file>

<file path=customXml/item61.xml><?xml version="1.0" encoding="utf-8"?>
<EsriMapsInfo xmlns="ESRI.ArcGIS.Mapping.OfficeIntegration.PowerPointInfo">
  <Version>Version1</Version>
  <RequiresSignIn>False</RequiresSignIn>
</EsriMapsInfo>
</file>

<file path=customXml/item62.xml><?xml version="1.0" encoding="utf-8"?>
<EsriMapsInfo xmlns="ESRI.ArcGIS.Mapping.OfficeIntegration.PowerPointInfo">
  <Version>Version1</Version>
  <RequiresSignIn>False</RequiresSignIn>
</EsriMapsInfo>
</file>

<file path=customXml/item63.xml><?xml version="1.0" encoding="utf-8"?>
<EsriMapsInfo xmlns="ESRI.ArcGIS.Mapping.OfficeIntegration.PowerPointInfo">
  <Version>Version1</Version>
  <RequiresSignIn>False</RequiresSignIn>
</EsriMapsInfo>
</file>

<file path=customXml/item64.xml><?xml version="1.0" encoding="utf-8"?>
<EsriMapsInfo xmlns="ESRI.ArcGIS.Mapping.OfficeIntegration.PowerPointInfo">
  <Version>Version1</Version>
  <RequiresSignIn>False</RequiresSignIn>
</EsriMapsInfo>
</file>

<file path=customXml/item65.xml><?xml version="1.0" encoding="utf-8"?>
<EsriMapsInfo xmlns="ESRI.ArcGIS.Mapping.OfficeIntegration.PowerPointInfo">
  <Version>Version1</Version>
  <RequiresSignIn>False</RequiresSignIn>
</EsriMapsInfo>
</file>

<file path=customXml/item66.xml><?xml version="1.0" encoding="utf-8"?>
<EsriMapsInfo xmlns="ESRI.ArcGIS.Mapping.OfficeIntegration.PowerPointInfo">
  <Version>Version1</Version>
  <RequiresSignIn>False</RequiresSignIn>
</EsriMapsInfo>
</file>

<file path=customXml/item67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8.xml><?xml version="1.0" encoding="utf-8"?>
<EsriMapsInfo xmlns="ESRI.ArcGIS.Mapping.OfficeIntegration.PowerPointInfo">
  <Version>Version1</Version>
  <RequiresSignIn>False</RequiresSignIn>
</EsriMapsInfo>
</file>

<file path=customXml/item9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EB8D7141-3508-4B4E-8051-37E3E4C09D17}">
  <ds:schemaRefs>
    <ds:schemaRef ds:uri="ESRI.ArcGIS.Mapping.OfficeIntegration.PowerPointInfo"/>
  </ds:schemaRefs>
</ds:datastoreItem>
</file>

<file path=customXml/itemProps10.xml><?xml version="1.0" encoding="utf-8"?>
<ds:datastoreItem xmlns:ds="http://schemas.openxmlformats.org/officeDocument/2006/customXml" ds:itemID="{3A5DA3C3-46A0-47F8-855A-99C7684A98A2}">
  <ds:schemaRefs>
    <ds:schemaRef ds:uri="ESRI.ArcGIS.Mapping.OfficeIntegration.PowerPointInfo"/>
  </ds:schemaRefs>
</ds:datastoreItem>
</file>

<file path=customXml/itemProps11.xml><?xml version="1.0" encoding="utf-8"?>
<ds:datastoreItem xmlns:ds="http://schemas.openxmlformats.org/officeDocument/2006/customXml" ds:itemID="{DB399249-DB96-4601-9BA5-97791613CF3A}">
  <ds:schemaRefs>
    <ds:schemaRef ds:uri="ESRI.ArcGIS.Mapping.OfficeIntegration.PowerPointInfo"/>
  </ds:schemaRefs>
</ds:datastoreItem>
</file>

<file path=customXml/itemProps12.xml><?xml version="1.0" encoding="utf-8"?>
<ds:datastoreItem xmlns:ds="http://schemas.openxmlformats.org/officeDocument/2006/customXml" ds:itemID="{F6EFD530-1E3E-47B8-A55C-19EC63E3C655}">
  <ds:schemaRefs>
    <ds:schemaRef ds:uri="ESRI.ArcGIS.Mapping.OfficeIntegration.PowerPointInfo"/>
  </ds:schemaRefs>
</ds:datastoreItem>
</file>

<file path=customXml/itemProps13.xml><?xml version="1.0" encoding="utf-8"?>
<ds:datastoreItem xmlns:ds="http://schemas.openxmlformats.org/officeDocument/2006/customXml" ds:itemID="{328DCA66-548E-4424-83E1-09FFD45EE4B0}">
  <ds:schemaRefs>
    <ds:schemaRef ds:uri="ESRI.ArcGIS.Mapping.OfficeIntegration.PowerPointInfo"/>
  </ds:schemaRefs>
</ds:datastoreItem>
</file>

<file path=customXml/itemProps14.xml><?xml version="1.0" encoding="utf-8"?>
<ds:datastoreItem xmlns:ds="http://schemas.openxmlformats.org/officeDocument/2006/customXml" ds:itemID="{E559A846-F914-4753-A2DC-D33AFE44114C}">
  <ds:schemaRefs>
    <ds:schemaRef ds:uri="ESRI.ArcGIS.Mapping.OfficeIntegration.PowerPointInfo"/>
  </ds:schemaRefs>
</ds:datastoreItem>
</file>

<file path=customXml/itemProps15.xml><?xml version="1.0" encoding="utf-8"?>
<ds:datastoreItem xmlns:ds="http://schemas.openxmlformats.org/officeDocument/2006/customXml" ds:itemID="{D6F15B81-7660-4E9F-B613-8AA4F84B6DA3}">
  <ds:schemaRefs>
    <ds:schemaRef ds:uri="ESRI.ArcGIS.Mapping.OfficeIntegration.PowerPointInfo"/>
  </ds:schemaRefs>
</ds:datastoreItem>
</file>

<file path=customXml/itemProps16.xml><?xml version="1.0" encoding="utf-8"?>
<ds:datastoreItem xmlns:ds="http://schemas.openxmlformats.org/officeDocument/2006/customXml" ds:itemID="{86B5FFB5-BF2F-45EA-BC75-C41726A8F251}">
  <ds:schemaRefs>
    <ds:schemaRef ds:uri="ESRI.ArcGIS.Mapping.OfficeIntegration.PowerPointInfo"/>
  </ds:schemaRefs>
</ds:datastoreItem>
</file>

<file path=customXml/itemProps17.xml><?xml version="1.0" encoding="utf-8"?>
<ds:datastoreItem xmlns:ds="http://schemas.openxmlformats.org/officeDocument/2006/customXml" ds:itemID="{3E253610-1BBE-4C16-A1DA-4D6F07A3A74E}">
  <ds:schemaRefs>
    <ds:schemaRef ds:uri="ESRI.ArcGIS.Mapping.OfficeIntegration.PowerPointInfo"/>
  </ds:schemaRefs>
</ds:datastoreItem>
</file>

<file path=customXml/itemProps18.xml><?xml version="1.0" encoding="utf-8"?>
<ds:datastoreItem xmlns:ds="http://schemas.openxmlformats.org/officeDocument/2006/customXml" ds:itemID="{4ADFB689-BC87-4869-ADD0-8C3555150450}">
  <ds:schemaRefs>
    <ds:schemaRef ds:uri="ESRI.ArcGIS.Mapping.OfficeIntegration.PowerPointInfo"/>
  </ds:schemaRefs>
</ds:datastoreItem>
</file>

<file path=customXml/itemProps19.xml><?xml version="1.0" encoding="utf-8"?>
<ds:datastoreItem xmlns:ds="http://schemas.openxmlformats.org/officeDocument/2006/customXml" ds:itemID="{9DC677B7-6D9E-42B7-AD1F-75D1804EAF7D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94844715-80D4-4BDB-8DF0-52D9314E2485}">
  <ds:schemaRefs>
    <ds:schemaRef ds:uri="ESRI.ArcGIS.Mapping.OfficeIntegration.PowerPointInfo"/>
  </ds:schemaRefs>
</ds:datastoreItem>
</file>

<file path=customXml/itemProps20.xml><?xml version="1.0" encoding="utf-8"?>
<ds:datastoreItem xmlns:ds="http://schemas.openxmlformats.org/officeDocument/2006/customXml" ds:itemID="{A77C5B54-CA1C-4010-8D5D-ED406825EBB7}">
  <ds:schemaRefs>
    <ds:schemaRef ds:uri="ESRI.ArcGIS.Mapping.OfficeIntegration.PowerPointInfo"/>
  </ds:schemaRefs>
</ds:datastoreItem>
</file>

<file path=customXml/itemProps21.xml><?xml version="1.0" encoding="utf-8"?>
<ds:datastoreItem xmlns:ds="http://schemas.openxmlformats.org/officeDocument/2006/customXml" ds:itemID="{DE4ACD9E-0233-451D-890D-5732E05DB574}">
  <ds:schemaRefs>
    <ds:schemaRef ds:uri="ESRI.ArcGIS.Mapping.OfficeIntegration.PowerPointInfo"/>
  </ds:schemaRefs>
</ds:datastoreItem>
</file>

<file path=customXml/itemProps22.xml><?xml version="1.0" encoding="utf-8"?>
<ds:datastoreItem xmlns:ds="http://schemas.openxmlformats.org/officeDocument/2006/customXml" ds:itemID="{8EED6C1C-A455-42E4-8CBE-649F5A755068}">
  <ds:schemaRefs>
    <ds:schemaRef ds:uri="ESRI.ArcGIS.Mapping.OfficeIntegration.PowerPointInfo"/>
  </ds:schemaRefs>
</ds:datastoreItem>
</file>

<file path=customXml/itemProps23.xml><?xml version="1.0" encoding="utf-8"?>
<ds:datastoreItem xmlns:ds="http://schemas.openxmlformats.org/officeDocument/2006/customXml" ds:itemID="{D4E2A01F-BEC1-4558-9AD1-A87ED70D910B}">
  <ds:schemaRefs>
    <ds:schemaRef ds:uri="ESRI.ArcGIS.Mapping.OfficeIntegration.PowerPointInfo"/>
  </ds:schemaRefs>
</ds:datastoreItem>
</file>

<file path=customXml/itemProps24.xml><?xml version="1.0" encoding="utf-8"?>
<ds:datastoreItem xmlns:ds="http://schemas.openxmlformats.org/officeDocument/2006/customXml" ds:itemID="{10846DB9-88C0-41D7-ACE4-BEC3A7488A03}">
  <ds:schemaRefs>
    <ds:schemaRef ds:uri="ESRI.ArcGIS.Mapping.OfficeIntegration.PowerPointInfo"/>
  </ds:schemaRefs>
</ds:datastoreItem>
</file>

<file path=customXml/itemProps25.xml><?xml version="1.0" encoding="utf-8"?>
<ds:datastoreItem xmlns:ds="http://schemas.openxmlformats.org/officeDocument/2006/customXml" ds:itemID="{C4AF463C-FA8B-436D-9853-3318650FDAB8}">
  <ds:schemaRefs>
    <ds:schemaRef ds:uri="ESRI.ArcGIS.Mapping.OfficeIntegration.PowerPointInfo"/>
  </ds:schemaRefs>
</ds:datastoreItem>
</file>

<file path=customXml/itemProps26.xml><?xml version="1.0" encoding="utf-8"?>
<ds:datastoreItem xmlns:ds="http://schemas.openxmlformats.org/officeDocument/2006/customXml" ds:itemID="{E940B40D-12DB-4BFA-BBB6-2269FD71FF92}">
  <ds:schemaRefs>
    <ds:schemaRef ds:uri="ESRI.ArcGIS.Mapping.OfficeIntegration.PowerPointInfo"/>
  </ds:schemaRefs>
</ds:datastoreItem>
</file>

<file path=customXml/itemProps27.xml><?xml version="1.0" encoding="utf-8"?>
<ds:datastoreItem xmlns:ds="http://schemas.openxmlformats.org/officeDocument/2006/customXml" ds:itemID="{E47732B9-9C1B-4723-B4AA-A21238C5DF44}">
  <ds:schemaRefs>
    <ds:schemaRef ds:uri="ESRI.ArcGIS.Mapping.OfficeIntegration.PowerPointInfo"/>
  </ds:schemaRefs>
</ds:datastoreItem>
</file>

<file path=customXml/itemProps28.xml><?xml version="1.0" encoding="utf-8"?>
<ds:datastoreItem xmlns:ds="http://schemas.openxmlformats.org/officeDocument/2006/customXml" ds:itemID="{998905D7-FE59-48DE-A74A-5B0009B7827F}">
  <ds:schemaRefs>
    <ds:schemaRef ds:uri="ESRI.ArcGIS.Mapping.OfficeIntegration.PowerPointInfo"/>
  </ds:schemaRefs>
</ds:datastoreItem>
</file>

<file path=customXml/itemProps29.xml><?xml version="1.0" encoding="utf-8"?>
<ds:datastoreItem xmlns:ds="http://schemas.openxmlformats.org/officeDocument/2006/customXml" ds:itemID="{039A5E78-EC42-40DE-A05E-1C7FCA140310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18DF8D07-6137-4D85-8010-4650942E033A}">
  <ds:schemaRefs>
    <ds:schemaRef ds:uri="ESRI.ArcGIS.Mapping.OfficeIntegration.PowerPointInfo"/>
  </ds:schemaRefs>
</ds:datastoreItem>
</file>

<file path=customXml/itemProps30.xml><?xml version="1.0" encoding="utf-8"?>
<ds:datastoreItem xmlns:ds="http://schemas.openxmlformats.org/officeDocument/2006/customXml" ds:itemID="{AB25B40B-929A-4CD0-B9AB-7142442027B6}">
  <ds:schemaRefs>
    <ds:schemaRef ds:uri="ESRI.ArcGIS.Mapping.OfficeIntegration.PowerPointInfo"/>
  </ds:schemaRefs>
</ds:datastoreItem>
</file>

<file path=customXml/itemProps31.xml><?xml version="1.0" encoding="utf-8"?>
<ds:datastoreItem xmlns:ds="http://schemas.openxmlformats.org/officeDocument/2006/customXml" ds:itemID="{81E133DB-697E-4C10-B192-8899027B1EC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www.w3.org/XML/1998/namespace"/>
    <ds:schemaRef ds:uri="http://purl.org/dc/dcmitype/"/>
  </ds:schemaRefs>
</ds:datastoreItem>
</file>

<file path=customXml/itemProps32.xml><?xml version="1.0" encoding="utf-8"?>
<ds:datastoreItem xmlns:ds="http://schemas.openxmlformats.org/officeDocument/2006/customXml" ds:itemID="{7147CA22-2BC4-4917-83D2-7CA4C34A80D4}">
  <ds:schemaRefs>
    <ds:schemaRef ds:uri="ESRI.ArcGIS.Mapping.OfficeIntegration.PowerPointInfo"/>
  </ds:schemaRefs>
</ds:datastoreItem>
</file>

<file path=customXml/itemProps33.xml><?xml version="1.0" encoding="utf-8"?>
<ds:datastoreItem xmlns:ds="http://schemas.openxmlformats.org/officeDocument/2006/customXml" ds:itemID="{7684026F-E81F-4167-824A-3AA1BAEAE133}">
  <ds:schemaRefs>
    <ds:schemaRef ds:uri="ESRI.ArcGIS.Mapping.OfficeIntegration.PowerPointInfo"/>
  </ds:schemaRefs>
</ds:datastoreItem>
</file>

<file path=customXml/itemProps34.xml><?xml version="1.0" encoding="utf-8"?>
<ds:datastoreItem xmlns:ds="http://schemas.openxmlformats.org/officeDocument/2006/customXml" ds:itemID="{B0302D17-5923-4CC0-9EB4-0E57930F5A8E}">
  <ds:schemaRefs>
    <ds:schemaRef ds:uri="ESRI.ArcGIS.Mapping.OfficeIntegration.PowerPointInfo"/>
  </ds:schemaRefs>
</ds:datastoreItem>
</file>

<file path=customXml/itemProps35.xml><?xml version="1.0" encoding="utf-8"?>
<ds:datastoreItem xmlns:ds="http://schemas.openxmlformats.org/officeDocument/2006/customXml" ds:itemID="{71658D62-F010-45F1-9326-EDC465FED48E}">
  <ds:schemaRefs>
    <ds:schemaRef ds:uri="ESRI.ArcGIS.Mapping.OfficeIntegration.PowerPointInfo"/>
  </ds:schemaRefs>
</ds:datastoreItem>
</file>

<file path=customXml/itemProps36.xml><?xml version="1.0" encoding="utf-8"?>
<ds:datastoreItem xmlns:ds="http://schemas.openxmlformats.org/officeDocument/2006/customXml" ds:itemID="{76859AF2-E75C-459B-8657-EEEA80BC8153}">
  <ds:schemaRefs>
    <ds:schemaRef ds:uri="ESRI.ArcGIS.Mapping.OfficeIntegration.PowerPointInfo"/>
  </ds:schemaRefs>
</ds:datastoreItem>
</file>

<file path=customXml/itemProps37.xml><?xml version="1.0" encoding="utf-8"?>
<ds:datastoreItem xmlns:ds="http://schemas.openxmlformats.org/officeDocument/2006/customXml" ds:itemID="{C1BF2448-6CBA-44DB-9E22-BED59BA834DF}">
  <ds:schemaRefs>
    <ds:schemaRef ds:uri="ESRI.ArcGIS.Mapping.OfficeIntegration.PowerPointInfo"/>
  </ds:schemaRefs>
</ds:datastoreItem>
</file>

<file path=customXml/itemProps38.xml><?xml version="1.0" encoding="utf-8"?>
<ds:datastoreItem xmlns:ds="http://schemas.openxmlformats.org/officeDocument/2006/customXml" ds:itemID="{A2D97EB6-C9B5-45C6-85A6-D4FE6E1D9856}">
  <ds:schemaRefs>
    <ds:schemaRef ds:uri="ESRI.ArcGIS.Mapping.OfficeIntegration.PowerPointInfo"/>
  </ds:schemaRefs>
</ds:datastoreItem>
</file>

<file path=customXml/itemProps39.xml><?xml version="1.0" encoding="utf-8"?>
<ds:datastoreItem xmlns:ds="http://schemas.openxmlformats.org/officeDocument/2006/customXml" ds:itemID="{DA46DABE-45F1-4E65-A939-497CB70F357D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22A42D4B-0AAE-44C9-A2EF-48BDE1C5260A}">
  <ds:schemaRefs>
    <ds:schemaRef ds:uri="ESRI.ArcGIS.Mapping.OfficeIntegration.PowerPointInfo"/>
  </ds:schemaRefs>
</ds:datastoreItem>
</file>

<file path=customXml/itemProps40.xml><?xml version="1.0" encoding="utf-8"?>
<ds:datastoreItem xmlns:ds="http://schemas.openxmlformats.org/officeDocument/2006/customXml" ds:itemID="{C3102E66-5C5A-4AAF-9C94-24819091B61E}">
  <ds:schemaRefs>
    <ds:schemaRef ds:uri="ESRI.ArcGIS.Mapping.OfficeIntegration.PowerPointInfo"/>
  </ds:schemaRefs>
</ds:datastoreItem>
</file>

<file path=customXml/itemProps41.xml><?xml version="1.0" encoding="utf-8"?>
<ds:datastoreItem xmlns:ds="http://schemas.openxmlformats.org/officeDocument/2006/customXml" ds:itemID="{352E5095-9B98-4AF0-9861-BDC020ABBCFC}">
  <ds:schemaRefs>
    <ds:schemaRef ds:uri="ESRI.ArcGIS.Mapping.OfficeIntegration.PowerPointInfo"/>
  </ds:schemaRefs>
</ds:datastoreItem>
</file>

<file path=customXml/itemProps42.xml><?xml version="1.0" encoding="utf-8"?>
<ds:datastoreItem xmlns:ds="http://schemas.openxmlformats.org/officeDocument/2006/customXml" ds:itemID="{4617AF64-94DB-48BB-8BE2-3BCF6B12593F}">
  <ds:schemaRefs>
    <ds:schemaRef ds:uri="ESRI.ArcGIS.Mapping.OfficeIntegration.PowerPointInfo"/>
  </ds:schemaRefs>
</ds:datastoreItem>
</file>

<file path=customXml/itemProps43.xml><?xml version="1.0" encoding="utf-8"?>
<ds:datastoreItem xmlns:ds="http://schemas.openxmlformats.org/officeDocument/2006/customXml" ds:itemID="{096117C4-1661-4D3B-B9F6-BC19E0F3E90B}">
  <ds:schemaRefs>
    <ds:schemaRef ds:uri="ESRI.ArcGIS.Mapping.OfficeIntegration.PowerPointInfo"/>
  </ds:schemaRefs>
</ds:datastoreItem>
</file>

<file path=customXml/itemProps44.xml><?xml version="1.0" encoding="utf-8"?>
<ds:datastoreItem xmlns:ds="http://schemas.openxmlformats.org/officeDocument/2006/customXml" ds:itemID="{4ADFB73A-380D-41FC-8C37-7155886326FA}">
  <ds:schemaRefs>
    <ds:schemaRef ds:uri="ESRI.ArcGIS.Mapping.OfficeIntegration.PowerPointInfo"/>
  </ds:schemaRefs>
</ds:datastoreItem>
</file>

<file path=customXml/itemProps45.xml><?xml version="1.0" encoding="utf-8"?>
<ds:datastoreItem xmlns:ds="http://schemas.openxmlformats.org/officeDocument/2006/customXml" ds:itemID="{2C9ABD96-756D-41D3-909F-6F7B4C6B6E1F}">
  <ds:schemaRefs>
    <ds:schemaRef ds:uri="ESRI.ArcGIS.Mapping.OfficeIntegration.PowerPointInfo"/>
  </ds:schemaRefs>
</ds:datastoreItem>
</file>

<file path=customXml/itemProps46.xml><?xml version="1.0" encoding="utf-8"?>
<ds:datastoreItem xmlns:ds="http://schemas.openxmlformats.org/officeDocument/2006/customXml" ds:itemID="{FDE85643-3216-4103-A1BD-63F5E1D42D73}">
  <ds:schemaRefs>
    <ds:schemaRef ds:uri="ESRI.ArcGIS.Mapping.OfficeIntegration.PowerPointInfo"/>
  </ds:schemaRefs>
</ds:datastoreItem>
</file>

<file path=customXml/itemProps47.xml><?xml version="1.0" encoding="utf-8"?>
<ds:datastoreItem xmlns:ds="http://schemas.openxmlformats.org/officeDocument/2006/customXml" ds:itemID="{FB58F897-2A4D-4309-8E20-83FD28E6FE27}">
  <ds:schemaRefs>
    <ds:schemaRef ds:uri="ESRI.ArcGIS.Mapping.OfficeIntegration.PowerPointInfo"/>
  </ds:schemaRefs>
</ds:datastoreItem>
</file>

<file path=customXml/itemProps48.xml><?xml version="1.0" encoding="utf-8"?>
<ds:datastoreItem xmlns:ds="http://schemas.openxmlformats.org/officeDocument/2006/customXml" ds:itemID="{16EF6D11-DC4F-410C-A4BF-DF081B432591}">
  <ds:schemaRefs>
    <ds:schemaRef ds:uri="ESRI.ArcGIS.Mapping.OfficeIntegration.PowerPointInfo"/>
  </ds:schemaRefs>
</ds:datastoreItem>
</file>

<file path=customXml/itemProps49.xml><?xml version="1.0" encoding="utf-8"?>
<ds:datastoreItem xmlns:ds="http://schemas.openxmlformats.org/officeDocument/2006/customXml" ds:itemID="{9E56F111-9E55-4604-91C2-8352AE933430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55235559-86B9-428B-8DAF-8EE6262226D5}">
  <ds:schemaRefs>
    <ds:schemaRef ds:uri="ESRI.ArcGIS.Mapping.OfficeIntegration.PowerPointInfo"/>
  </ds:schemaRefs>
</ds:datastoreItem>
</file>

<file path=customXml/itemProps50.xml><?xml version="1.0" encoding="utf-8"?>
<ds:datastoreItem xmlns:ds="http://schemas.openxmlformats.org/officeDocument/2006/customXml" ds:itemID="{EF0D8C03-B10D-4D20-AC38-CA6799A7A314}">
  <ds:schemaRefs>
    <ds:schemaRef ds:uri="ESRI.ArcGIS.Mapping.OfficeIntegration.PowerPointInfo"/>
  </ds:schemaRefs>
</ds:datastoreItem>
</file>

<file path=customXml/itemProps51.xml><?xml version="1.0" encoding="utf-8"?>
<ds:datastoreItem xmlns:ds="http://schemas.openxmlformats.org/officeDocument/2006/customXml" ds:itemID="{33F5FE6F-FF86-471A-919E-6C74E3669390}">
  <ds:schemaRefs>
    <ds:schemaRef ds:uri="ESRI.ArcGIS.Mapping.OfficeIntegration.PowerPointInfo"/>
  </ds:schemaRefs>
</ds:datastoreItem>
</file>

<file path=customXml/itemProps52.xml><?xml version="1.0" encoding="utf-8"?>
<ds:datastoreItem xmlns:ds="http://schemas.openxmlformats.org/officeDocument/2006/customXml" ds:itemID="{9E8787D6-C7B8-48EC-8C13-4069AE6320BD}">
  <ds:schemaRefs>
    <ds:schemaRef ds:uri="ESRI.ArcGIS.Mapping.OfficeIntegration.PowerPointInfo"/>
  </ds:schemaRefs>
</ds:datastoreItem>
</file>

<file path=customXml/itemProps53.xml><?xml version="1.0" encoding="utf-8"?>
<ds:datastoreItem xmlns:ds="http://schemas.openxmlformats.org/officeDocument/2006/customXml" ds:itemID="{6D2D132B-596B-4D69-A43B-566EB6C10C03}">
  <ds:schemaRefs>
    <ds:schemaRef ds:uri="ESRI.ArcGIS.Mapping.OfficeIntegration.PowerPointInfo"/>
  </ds:schemaRefs>
</ds:datastoreItem>
</file>

<file path=customXml/itemProps54.xml><?xml version="1.0" encoding="utf-8"?>
<ds:datastoreItem xmlns:ds="http://schemas.openxmlformats.org/officeDocument/2006/customXml" ds:itemID="{B7E6AAC2-10E8-4F0C-BCC5-34BD332F8972}">
  <ds:schemaRefs>
    <ds:schemaRef ds:uri="ESRI.ArcGIS.Mapping.OfficeIntegration.PowerPointInfo"/>
  </ds:schemaRefs>
</ds:datastoreItem>
</file>

<file path=customXml/itemProps55.xml><?xml version="1.0" encoding="utf-8"?>
<ds:datastoreItem xmlns:ds="http://schemas.openxmlformats.org/officeDocument/2006/customXml" ds:itemID="{2FE51124-E413-4DA5-9E06-A6EB32D0C127}">
  <ds:schemaRefs>
    <ds:schemaRef ds:uri="ESRI.ArcGIS.Mapping.OfficeIntegration.PowerPointInfo"/>
  </ds:schemaRefs>
</ds:datastoreItem>
</file>

<file path=customXml/itemProps56.xml><?xml version="1.0" encoding="utf-8"?>
<ds:datastoreItem xmlns:ds="http://schemas.openxmlformats.org/officeDocument/2006/customXml" ds:itemID="{F29452FE-972E-43F8-B54C-969F4C69C00B}">
  <ds:schemaRefs>
    <ds:schemaRef ds:uri="ESRI.ArcGIS.Mapping.OfficeIntegration.PowerPointInfo"/>
  </ds:schemaRefs>
</ds:datastoreItem>
</file>

<file path=customXml/itemProps57.xml><?xml version="1.0" encoding="utf-8"?>
<ds:datastoreItem xmlns:ds="http://schemas.openxmlformats.org/officeDocument/2006/customXml" ds:itemID="{AE5A340C-916E-449C-AA30-CD41B151A0D4}">
  <ds:schemaRefs>
    <ds:schemaRef ds:uri="ESRI.ArcGIS.Mapping.OfficeIntegration.PowerPointInfo"/>
  </ds:schemaRefs>
</ds:datastoreItem>
</file>

<file path=customXml/itemProps58.xml><?xml version="1.0" encoding="utf-8"?>
<ds:datastoreItem xmlns:ds="http://schemas.openxmlformats.org/officeDocument/2006/customXml" ds:itemID="{7A70D44C-B768-49FE-A70F-C6199D3EE9A7}">
  <ds:schemaRefs>
    <ds:schemaRef ds:uri="ESRI.ArcGIS.Mapping.OfficeIntegration.PowerPointInfo"/>
  </ds:schemaRefs>
</ds:datastoreItem>
</file>

<file path=customXml/itemProps59.xml><?xml version="1.0" encoding="utf-8"?>
<ds:datastoreItem xmlns:ds="http://schemas.openxmlformats.org/officeDocument/2006/customXml" ds:itemID="{E1A338E5-2E37-4973-87E6-4C02B0B7F460}">
  <ds:schemaRefs>
    <ds:schemaRef ds:uri="http://schemas.microsoft.com/sharepoint/v3/contenttype/forms"/>
  </ds:schemaRefs>
</ds:datastoreItem>
</file>

<file path=customXml/itemProps6.xml><?xml version="1.0" encoding="utf-8"?>
<ds:datastoreItem xmlns:ds="http://schemas.openxmlformats.org/officeDocument/2006/customXml" ds:itemID="{8B8D6152-B933-4294-8151-3CF2A1B01F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60.xml><?xml version="1.0" encoding="utf-8"?>
<ds:datastoreItem xmlns:ds="http://schemas.openxmlformats.org/officeDocument/2006/customXml" ds:itemID="{5B58CDD1-2BF6-415B-A256-DBBCC6A48D56}">
  <ds:schemaRefs>
    <ds:schemaRef ds:uri="ESRI.ArcGIS.Mapping.OfficeIntegration.PowerPointInfo"/>
  </ds:schemaRefs>
</ds:datastoreItem>
</file>

<file path=customXml/itemProps61.xml><?xml version="1.0" encoding="utf-8"?>
<ds:datastoreItem xmlns:ds="http://schemas.openxmlformats.org/officeDocument/2006/customXml" ds:itemID="{653D88A7-0F5E-41C5-A5C5-47DF37C594C5}">
  <ds:schemaRefs>
    <ds:schemaRef ds:uri="ESRI.ArcGIS.Mapping.OfficeIntegration.PowerPointInfo"/>
  </ds:schemaRefs>
</ds:datastoreItem>
</file>

<file path=customXml/itemProps62.xml><?xml version="1.0" encoding="utf-8"?>
<ds:datastoreItem xmlns:ds="http://schemas.openxmlformats.org/officeDocument/2006/customXml" ds:itemID="{C9037CA3-5499-457D-8238-F29CBEBDF143}">
  <ds:schemaRefs>
    <ds:schemaRef ds:uri="ESRI.ArcGIS.Mapping.OfficeIntegration.PowerPointInfo"/>
  </ds:schemaRefs>
</ds:datastoreItem>
</file>

<file path=customXml/itemProps63.xml><?xml version="1.0" encoding="utf-8"?>
<ds:datastoreItem xmlns:ds="http://schemas.openxmlformats.org/officeDocument/2006/customXml" ds:itemID="{905F88FE-324F-4FBE-89BB-9CEE04D6CACF}">
  <ds:schemaRefs>
    <ds:schemaRef ds:uri="ESRI.ArcGIS.Mapping.OfficeIntegration.PowerPointInfo"/>
  </ds:schemaRefs>
</ds:datastoreItem>
</file>

<file path=customXml/itemProps64.xml><?xml version="1.0" encoding="utf-8"?>
<ds:datastoreItem xmlns:ds="http://schemas.openxmlformats.org/officeDocument/2006/customXml" ds:itemID="{5A1E471A-DB16-4174-9D85-6F159A344CDB}">
  <ds:schemaRefs>
    <ds:schemaRef ds:uri="ESRI.ArcGIS.Mapping.OfficeIntegration.PowerPointInfo"/>
  </ds:schemaRefs>
</ds:datastoreItem>
</file>

<file path=customXml/itemProps65.xml><?xml version="1.0" encoding="utf-8"?>
<ds:datastoreItem xmlns:ds="http://schemas.openxmlformats.org/officeDocument/2006/customXml" ds:itemID="{D32008F3-64AC-45EB-A05B-F6120AE62290}">
  <ds:schemaRefs>
    <ds:schemaRef ds:uri="ESRI.ArcGIS.Mapping.OfficeIntegration.PowerPointInfo"/>
  </ds:schemaRefs>
</ds:datastoreItem>
</file>

<file path=customXml/itemProps66.xml><?xml version="1.0" encoding="utf-8"?>
<ds:datastoreItem xmlns:ds="http://schemas.openxmlformats.org/officeDocument/2006/customXml" ds:itemID="{EE9F405B-FE7A-4AB8-9CB8-9A75FBA69A95}">
  <ds:schemaRefs>
    <ds:schemaRef ds:uri="ESRI.ArcGIS.Mapping.OfficeIntegration.PowerPointInfo"/>
  </ds:schemaRefs>
</ds:datastoreItem>
</file>

<file path=customXml/itemProps67.xml><?xml version="1.0" encoding="utf-8"?>
<ds:datastoreItem xmlns:ds="http://schemas.openxmlformats.org/officeDocument/2006/customXml" ds:itemID="{612F64FD-E61D-43DE-A84B-8FC0DA8FC26C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AC4EB402-C456-4A26-8A92-B48606FF9264}">
  <ds:schemaRefs>
    <ds:schemaRef ds:uri="ESRI.ArcGIS.Mapping.OfficeIntegration.PowerPointInfo"/>
  </ds:schemaRefs>
</ds:datastoreItem>
</file>

<file path=customXml/itemProps8.xml><?xml version="1.0" encoding="utf-8"?>
<ds:datastoreItem xmlns:ds="http://schemas.openxmlformats.org/officeDocument/2006/customXml" ds:itemID="{E5F80E3B-5636-41B2-898D-5D17189605B7}">
  <ds:schemaRefs>
    <ds:schemaRef ds:uri="ESRI.ArcGIS.Mapping.OfficeIntegration.PowerPointInfo"/>
  </ds:schemaRefs>
</ds:datastoreItem>
</file>

<file path=customXml/itemProps9.xml><?xml version="1.0" encoding="utf-8"?>
<ds:datastoreItem xmlns:ds="http://schemas.openxmlformats.org/officeDocument/2006/customXml" ds:itemID="{53220D22-8257-492D-8F60-ECE474D7C478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345</Words>
  <Application>Microsoft Office PowerPoint</Application>
  <PresentationFormat>Widescreen</PresentationFormat>
  <Paragraphs>71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Lucida Grande</vt:lpstr>
      <vt:lpstr>Esri_Corporate_Template-Dark</vt:lpstr>
      <vt:lpstr>Image Coordinate System (ICS) Basics</vt:lpstr>
      <vt:lpstr>ICS is for Oblique Imagery</vt:lpstr>
      <vt:lpstr>Image Space</vt:lpstr>
      <vt:lpstr>Image-Map layer geometric relationships</vt:lpstr>
      <vt:lpstr>Elevation references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2019-05-16T12:18:47Z</dcterms:created>
  <dcterms:modified xsi:type="dcterms:W3CDTF">2019-08-12T19:21:58Z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0x0101007CCB09B909685840A5AA5DC537182835</vt:lpwstr>
  </property>
</Properties>
</file>