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5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chemeClr val="tx2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0E3750-9CBF-BF68-40C2-33862473FC80}"/>
              </a:ext>
            </a:extLst>
          </p:cNvPr>
          <p:cNvCxnSpPr/>
          <p:nvPr/>
        </p:nvCxnSpPr>
        <p:spPr bwMode="auto">
          <a:xfrm>
            <a:off x="6236208" y="2157729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C650BB0-55A3-532E-E112-E9631C5C5928}"/>
              </a:ext>
            </a:extLst>
          </p:cNvPr>
          <p:cNvSpPr/>
          <p:nvPr/>
        </p:nvSpPr>
        <p:spPr bwMode="auto">
          <a:xfrm>
            <a:off x="6527181" y="2017914"/>
            <a:ext cx="454836" cy="226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358B98-8334-BF09-B2CF-01C76FA0A597}"/>
              </a:ext>
            </a:extLst>
          </p:cNvPr>
          <p:cNvCxnSpPr/>
          <p:nvPr/>
        </p:nvCxnSpPr>
        <p:spPr bwMode="auto">
          <a:xfrm>
            <a:off x="6236208" y="2812752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2FD281-84B0-5981-A74A-2B7CF9DC6167}"/>
              </a:ext>
            </a:extLst>
          </p:cNvPr>
          <p:cNvSpPr/>
          <p:nvPr/>
        </p:nvSpPr>
        <p:spPr bwMode="auto">
          <a:xfrm>
            <a:off x="6530827" y="2716134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1AD35-AD7C-C0E5-2496-EB841F151DD3}"/>
              </a:ext>
            </a:extLst>
          </p:cNvPr>
          <p:cNvCxnSpPr/>
          <p:nvPr/>
        </p:nvCxnSpPr>
        <p:spPr bwMode="auto">
          <a:xfrm>
            <a:off x="6982017" y="2812751"/>
            <a:ext cx="256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ED96C-62B7-67F2-FA17-67985FE67AEE}"/>
              </a:ext>
            </a:extLst>
          </p:cNvPr>
          <p:cNvSpPr/>
          <p:nvPr/>
        </p:nvSpPr>
        <p:spPr bwMode="auto">
          <a:xfrm>
            <a:off x="7268870" y="2716133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1334E-86EE-732F-D9BA-27708CE666FB}"/>
              </a:ext>
            </a:extLst>
          </p:cNvPr>
          <p:cNvCxnSpPr/>
          <p:nvPr/>
        </p:nvCxnSpPr>
        <p:spPr bwMode="auto">
          <a:xfrm>
            <a:off x="6236208" y="3049616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9FD62-2BB8-0E8C-64B6-2C6C0BFA34D5}"/>
              </a:ext>
            </a:extLst>
          </p:cNvPr>
          <p:cNvSpPr/>
          <p:nvPr/>
        </p:nvSpPr>
        <p:spPr bwMode="auto">
          <a:xfrm>
            <a:off x="6530827" y="2952998"/>
            <a:ext cx="451190" cy="1932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012A19-194A-73B7-D8EF-F6621C8DDD2F}"/>
              </a:ext>
            </a:extLst>
          </p:cNvPr>
          <p:cNvCxnSpPr/>
          <p:nvPr/>
        </p:nvCxnSpPr>
        <p:spPr bwMode="auto">
          <a:xfrm>
            <a:off x="6982017" y="3049615"/>
            <a:ext cx="256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0679E-A78D-43FC-507D-9DAD0630661F}"/>
              </a:ext>
            </a:extLst>
          </p:cNvPr>
          <p:cNvSpPr/>
          <p:nvPr/>
        </p:nvSpPr>
        <p:spPr bwMode="auto">
          <a:xfrm>
            <a:off x="7268870" y="2952997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198183-11BD-9EAA-789C-924100F3E485}"/>
              </a:ext>
            </a:extLst>
          </p:cNvPr>
          <p:cNvCxnSpPr/>
          <p:nvPr/>
        </p:nvCxnSpPr>
        <p:spPr bwMode="auto">
          <a:xfrm>
            <a:off x="6232562" y="3508384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C4ABB-2CC2-EF3C-8CC2-C99A0F2217B3}"/>
              </a:ext>
            </a:extLst>
          </p:cNvPr>
          <p:cNvSpPr/>
          <p:nvPr/>
        </p:nvSpPr>
        <p:spPr bwMode="auto">
          <a:xfrm>
            <a:off x="6527181" y="3411766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4FBB4F-4268-0C9C-3C76-3D5CE3BC59A4}"/>
              </a:ext>
            </a:extLst>
          </p:cNvPr>
          <p:cNvCxnSpPr/>
          <p:nvPr/>
        </p:nvCxnSpPr>
        <p:spPr bwMode="auto">
          <a:xfrm>
            <a:off x="6232562" y="3745247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E77A0-783F-6680-2A86-C23794AF68D2}"/>
              </a:ext>
            </a:extLst>
          </p:cNvPr>
          <p:cNvSpPr/>
          <p:nvPr/>
        </p:nvSpPr>
        <p:spPr bwMode="auto">
          <a:xfrm>
            <a:off x="6527181" y="3648629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DC5E84-D209-AF69-F8BD-E30B73DB8FAC}"/>
              </a:ext>
            </a:extLst>
          </p:cNvPr>
          <p:cNvCxnSpPr/>
          <p:nvPr/>
        </p:nvCxnSpPr>
        <p:spPr bwMode="auto">
          <a:xfrm>
            <a:off x="6232562" y="3969496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179CB-0467-6EE8-6291-26C088C64B9C}"/>
              </a:ext>
            </a:extLst>
          </p:cNvPr>
          <p:cNvSpPr/>
          <p:nvPr/>
        </p:nvSpPr>
        <p:spPr bwMode="auto">
          <a:xfrm>
            <a:off x="6527180" y="3885492"/>
            <a:ext cx="461087" cy="2219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FD5951-8F67-76B3-C672-496F55F25E66}"/>
              </a:ext>
            </a:extLst>
          </p:cNvPr>
          <p:cNvCxnSpPr/>
          <p:nvPr/>
        </p:nvCxnSpPr>
        <p:spPr bwMode="auto">
          <a:xfrm>
            <a:off x="6223091" y="4189781"/>
            <a:ext cx="2468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7F80E-8EF6-6522-3A66-592A2FE662A7}"/>
              </a:ext>
            </a:extLst>
          </p:cNvPr>
          <p:cNvSpPr/>
          <p:nvPr/>
        </p:nvSpPr>
        <p:spPr bwMode="auto">
          <a:xfrm>
            <a:off x="6517709" y="4093164"/>
            <a:ext cx="470557" cy="1932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09AFA6-7A84-65BF-0537-5219B2DA83C4}"/>
              </a:ext>
            </a:extLst>
          </p:cNvPr>
          <p:cNvCxnSpPr/>
          <p:nvPr/>
        </p:nvCxnSpPr>
        <p:spPr bwMode="auto">
          <a:xfrm>
            <a:off x="7046536" y="4206575"/>
            <a:ext cx="2567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37718-B960-2B94-9144-DF035F55483E}"/>
              </a:ext>
            </a:extLst>
          </p:cNvPr>
          <p:cNvSpPr/>
          <p:nvPr/>
        </p:nvSpPr>
        <p:spPr bwMode="auto">
          <a:xfrm>
            <a:off x="7333389" y="4109957"/>
            <a:ext cx="403644" cy="193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49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3"/>
            <a:ext cx="43433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	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7655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	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7660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4	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7496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	4	2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657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		2	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548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	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265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Griffin Shay</cp:lastModifiedBy>
  <cp:revision>58</cp:revision>
  <cp:lastPrinted>2015-10-07T21:36:22Z</cp:lastPrinted>
  <dcterms:created xsi:type="dcterms:W3CDTF">2003-12-08T11:02:30Z</dcterms:created>
  <dcterms:modified xsi:type="dcterms:W3CDTF">2024-04-25T18:10:12Z</dcterms:modified>
</cp:coreProperties>
</file>