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83" d="100"/>
          <a:sy n="83" d="100"/>
        </p:scale>
        <p:origin x="288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19582"/>
              </p:ext>
            </p:extLst>
          </p:nvPr>
        </p:nvGraphicFramePr>
        <p:xfrm>
          <a:off x="536575" y="5108575"/>
          <a:ext cx="6291262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85175" imgH="3254379" progId="Word.Document.8">
                  <p:embed/>
                </p:oleObj>
              </mc:Choice>
              <mc:Fallback>
                <p:oleObj name="Document" r:id="rId2" imgW="6185175" imgH="32543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108575"/>
                        <a:ext cx="6291262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AB005-EDAE-08BD-43B4-E465F2FBA010}"/>
              </a:ext>
            </a:extLst>
          </p:cNvPr>
          <p:cNvSpPr/>
          <p:nvPr/>
        </p:nvSpPr>
        <p:spPr bwMode="auto">
          <a:xfrm>
            <a:off x="3048000" y="2362200"/>
            <a:ext cx="1143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DE506C-E300-88A1-D886-67F3A4E4F3BF}"/>
              </a:ext>
            </a:extLst>
          </p:cNvPr>
          <p:cNvSpPr/>
          <p:nvPr/>
        </p:nvSpPr>
        <p:spPr bwMode="auto">
          <a:xfrm>
            <a:off x="1533525" y="3016250"/>
            <a:ext cx="1143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5D737-0AC7-3362-C486-DD9DAF5E58DF}"/>
              </a:ext>
            </a:extLst>
          </p:cNvPr>
          <p:cNvSpPr/>
          <p:nvPr/>
        </p:nvSpPr>
        <p:spPr bwMode="auto">
          <a:xfrm>
            <a:off x="4038600" y="3016250"/>
            <a:ext cx="1143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6908D-E011-CDF5-B73B-76E31873F818}"/>
              </a:ext>
            </a:extLst>
          </p:cNvPr>
          <p:cNvSpPr/>
          <p:nvPr/>
        </p:nvSpPr>
        <p:spPr bwMode="auto">
          <a:xfrm>
            <a:off x="4845965" y="3777265"/>
            <a:ext cx="1143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730FB-6E66-3A09-6B3A-A6A0D0ABA5D8}"/>
              </a:ext>
            </a:extLst>
          </p:cNvPr>
          <p:cNvSpPr/>
          <p:nvPr/>
        </p:nvSpPr>
        <p:spPr bwMode="auto">
          <a:xfrm>
            <a:off x="1524723" y="4343400"/>
            <a:ext cx="1143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FAACE-0C24-3F98-1CAF-D6DEBA727BB7}"/>
              </a:ext>
            </a:extLst>
          </p:cNvPr>
          <p:cNvSpPr/>
          <p:nvPr/>
        </p:nvSpPr>
        <p:spPr bwMode="auto">
          <a:xfrm>
            <a:off x="3702965" y="4364640"/>
            <a:ext cx="1143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073870-56AB-75A9-9858-889FDB4E4A3B}"/>
              </a:ext>
            </a:extLst>
          </p:cNvPr>
          <p:cNvSpPr/>
          <p:nvPr/>
        </p:nvSpPr>
        <p:spPr bwMode="auto">
          <a:xfrm>
            <a:off x="2759075" y="3801379"/>
            <a:ext cx="11430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370F1-AC6A-E1D9-E969-79B1FC33D03C}"/>
              </a:ext>
            </a:extLst>
          </p:cNvPr>
          <p:cNvCxnSpPr>
            <a:stCxn id="3" idx="0"/>
            <a:endCxn id="2" idx="1"/>
          </p:cNvCxnSpPr>
          <p:nvPr/>
        </p:nvCxnSpPr>
        <p:spPr bwMode="auto">
          <a:xfrm flipV="1">
            <a:off x="2105025" y="2552700"/>
            <a:ext cx="942975" cy="46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37EF1E-2A89-6652-685C-AF7A930D90AD}"/>
              </a:ext>
            </a:extLst>
          </p:cNvPr>
          <p:cNvCxnSpPr>
            <a:stCxn id="3" idx="2"/>
            <a:endCxn id="6" idx="0"/>
          </p:cNvCxnSpPr>
          <p:nvPr/>
        </p:nvCxnSpPr>
        <p:spPr bwMode="auto">
          <a:xfrm flipH="1">
            <a:off x="2096223" y="3397250"/>
            <a:ext cx="8802" cy="946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25E71-2828-E7EE-9F00-4CF2F6F017C1}"/>
              </a:ext>
            </a:extLst>
          </p:cNvPr>
          <p:cNvCxnSpPr>
            <a:stCxn id="3" idx="2"/>
            <a:endCxn id="8" idx="1"/>
          </p:cNvCxnSpPr>
          <p:nvPr/>
        </p:nvCxnSpPr>
        <p:spPr bwMode="auto">
          <a:xfrm>
            <a:off x="2105025" y="3397250"/>
            <a:ext cx="654050" cy="594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D5C588-6B46-CBAF-8D57-447200E82558}"/>
              </a:ext>
            </a:extLst>
          </p:cNvPr>
          <p:cNvCxnSpPr>
            <a:stCxn id="8" idx="0"/>
            <a:endCxn id="4" idx="1"/>
          </p:cNvCxnSpPr>
          <p:nvPr/>
        </p:nvCxnSpPr>
        <p:spPr bwMode="auto">
          <a:xfrm flipV="1">
            <a:off x="3330575" y="3206750"/>
            <a:ext cx="708025" cy="594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4CC396-46ED-0102-0296-AA56B26C7E7C}"/>
              </a:ext>
            </a:extLst>
          </p:cNvPr>
          <p:cNvCxnSpPr>
            <a:stCxn id="3" idx="3"/>
            <a:endCxn id="5" idx="1"/>
          </p:cNvCxnSpPr>
          <p:nvPr/>
        </p:nvCxnSpPr>
        <p:spPr bwMode="auto">
          <a:xfrm>
            <a:off x="2676525" y="3206750"/>
            <a:ext cx="2169440" cy="7610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2C4E8-2EA4-81A3-32FE-C46508EE8FFF}"/>
              </a:ext>
            </a:extLst>
          </p:cNvPr>
          <p:cNvCxnSpPr/>
          <p:nvPr/>
        </p:nvCxnSpPr>
        <p:spPr bwMode="auto">
          <a:xfrm flipH="1" flipV="1">
            <a:off x="2685327" y="3091465"/>
            <a:ext cx="2160638" cy="7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621BDA-0B2C-A706-971C-D1DEEC510365}"/>
              </a:ext>
            </a:extLst>
          </p:cNvPr>
          <p:cNvCxnSpPr>
            <a:stCxn id="7" idx="1"/>
            <a:endCxn id="6" idx="3"/>
          </p:cNvCxnSpPr>
          <p:nvPr/>
        </p:nvCxnSpPr>
        <p:spPr bwMode="auto">
          <a:xfrm flipH="1" flipV="1">
            <a:off x="2667723" y="4533900"/>
            <a:ext cx="1035242" cy="21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174D5-16CC-EB05-D5D2-64CFAA6B5163}"/>
              </a:ext>
            </a:extLst>
          </p:cNvPr>
          <p:cNvCxnSpPr>
            <a:endCxn id="8" idx="2"/>
          </p:cNvCxnSpPr>
          <p:nvPr/>
        </p:nvCxnSpPr>
        <p:spPr bwMode="auto">
          <a:xfrm flipH="1" flipV="1">
            <a:off x="3330575" y="4182379"/>
            <a:ext cx="354012" cy="351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FD5AB5-71DD-0FF7-49E7-0B60EAD81AE0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4845965" y="4158265"/>
            <a:ext cx="571500" cy="396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FB537-4665-7832-F4A0-3B7FDEEEBB8F}"/>
              </a:ext>
            </a:extLst>
          </p:cNvPr>
          <p:cNvSpPr txBox="1"/>
          <p:nvPr/>
        </p:nvSpPr>
        <p:spPr>
          <a:xfrm>
            <a:off x="608577" y="12218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CCE1B-F2F6-460B-2E17-DB8020452BA6}"/>
              </a:ext>
            </a:extLst>
          </p:cNvPr>
          <p:cNvSpPr txBox="1"/>
          <p:nvPr/>
        </p:nvSpPr>
        <p:spPr>
          <a:xfrm>
            <a:off x="1031770" y="26975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A2C74-5FA5-DA02-32DA-9A50CA8A291F}"/>
              </a:ext>
            </a:extLst>
          </p:cNvPr>
          <p:cNvSpPr/>
          <p:nvPr/>
        </p:nvSpPr>
        <p:spPr bwMode="auto">
          <a:xfrm>
            <a:off x="2022512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33F47-DF0D-E41C-0C9F-65DD40381574}"/>
              </a:ext>
            </a:extLst>
          </p:cNvPr>
          <p:cNvSpPr/>
          <p:nvPr/>
        </p:nvSpPr>
        <p:spPr bwMode="auto">
          <a:xfrm>
            <a:off x="2446065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D4CC1-76B1-E4B8-50C4-0DAB80937CAF}"/>
              </a:ext>
            </a:extLst>
          </p:cNvPr>
          <p:cNvSpPr/>
          <p:nvPr/>
        </p:nvSpPr>
        <p:spPr bwMode="auto">
          <a:xfrm>
            <a:off x="2869618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6523F-7168-37F9-96EC-1A6B19D24888}"/>
              </a:ext>
            </a:extLst>
          </p:cNvPr>
          <p:cNvSpPr/>
          <p:nvPr/>
        </p:nvSpPr>
        <p:spPr bwMode="auto">
          <a:xfrm>
            <a:off x="3296065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6CC43-CC9D-568A-32DB-4BFF5929D496}"/>
              </a:ext>
            </a:extLst>
          </p:cNvPr>
          <p:cNvSpPr/>
          <p:nvPr/>
        </p:nvSpPr>
        <p:spPr bwMode="auto">
          <a:xfrm>
            <a:off x="3722511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6DF0E-0B17-0359-0086-C0CF4205B336}"/>
              </a:ext>
            </a:extLst>
          </p:cNvPr>
          <p:cNvSpPr/>
          <p:nvPr/>
        </p:nvSpPr>
        <p:spPr bwMode="auto">
          <a:xfrm>
            <a:off x="4147993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D7F90-4FBC-83A9-D18D-BB44BA846B3B}"/>
              </a:ext>
            </a:extLst>
          </p:cNvPr>
          <p:cNvSpPr/>
          <p:nvPr/>
        </p:nvSpPr>
        <p:spPr bwMode="auto">
          <a:xfrm>
            <a:off x="4573475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782CB-0259-BB39-939C-982AF9B367D8}"/>
              </a:ext>
            </a:extLst>
          </p:cNvPr>
          <p:cNvSpPr/>
          <p:nvPr/>
        </p:nvSpPr>
        <p:spPr bwMode="auto">
          <a:xfrm>
            <a:off x="4999921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D517C-AAEB-DAB7-520B-D8DFC7436EB8}"/>
              </a:ext>
            </a:extLst>
          </p:cNvPr>
          <p:cNvSpPr/>
          <p:nvPr/>
        </p:nvSpPr>
        <p:spPr bwMode="auto">
          <a:xfrm>
            <a:off x="5425403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15ABC-20F1-4693-E535-5C4F90D46D56}"/>
              </a:ext>
            </a:extLst>
          </p:cNvPr>
          <p:cNvSpPr/>
          <p:nvPr/>
        </p:nvSpPr>
        <p:spPr bwMode="auto">
          <a:xfrm>
            <a:off x="5850885" y="12218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5C804-450E-5ECF-2BED-B3EC6397A6A9}"/>
              </a:ext>
            </a:extLst>
          </p:cNvPr>
          <p:cNvSpPr/>
          <p:nvPr/>
        </p:nvSpPr>
        <p:spPr bwMode="auto">
          <a:xfrm>
            <a:off x="2022512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3D602-5851-0794-1DF6-8D116BCEAEB4}"/>
              </a:ext>
            </a:extLst>
          </p:cNvPr>
          <p:cNvSpPr/>
          <p:nvPr/>
        </p:nvSpPr>
        <p:spPr bwMode="auto">
          <a:xfrm>
            <a:off x="2446065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D0150-A61E-1FE2-506B-B0EC977DD4DE}"/>
              </a:ext>
            </a:extLst>
          </p:cNvPr>
          <p:cNvSpPr/>
          <p:nvPr/>
        </p:nvSpPr>
        <p:spPr bwMode="auto">
          <a:xfrm>
            <a:off x="2869618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1F4C28-F6EF-4189-55FF-883EF60CB459}"/>
              </a:ext>
            </a:extLst>
          </p:cNvPr>
          <p:cNvSpPr/>
          <p:nvPr/>
        </p:nvSpPr>
        <p:spPr bwMode="auto">
          <a:xfrm>
            <a:off x="3296065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07ABD-FDB7-AC84-E998-E3B288425D6D}"/>
              </a:ext>
            </a:extLst>
          </p:cNvPr>
          <p:cNvSpPr/>
          <p:nvPr/>
        </p:nvSpPr>
        <p:spPr bwMode="auto">
          <a:xfrm>
            <a:off x="3722511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10729F-3164-5A9B-2E96-F0524DEFBE4D}"/>
              </a:ext>
            </a:extLst>
          </p:cNvPr>
          <p:cNvSpPr/>
          <p:nvPr/>
        </p:nvSpPr>
        <p:spPr bwMode="auto">
          <a:xfrm>
            <a:off x="4147993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B7CEB5-D49E-BB21-9126-ADEB9396EE9B}"/>
              </a:ext>
            </a:extLst>
          </p:cNvPr>
          <p:cNvSpPr/>
          <p:nvPr/>
        </p:nvSpPr>
        <p:spPr bwMode="auto">
          <a:xfrm>
            <a:off x="4573475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50BE6A-F67D-7D0A-FD45-E64FD77AAE53}"/>
              </a:ext>
            </a:extLst>
          </p:cNvPr>
          <p:cNvSpPr/>
          <p:nvPr/>
        </p:nvSpPr>
        <p:spPr bwMode="auto">
          <a:xfrm>
            <a:off x="4999921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1169B8-0E29-3604-AD6D-0625CF09F18F}"/>
              </a:ext>
            </a:extLst>
          </p:cNvPr>
          <p:cNvSpPr/>
          <p:nvPr/>
        </p:nvSpPr>
        <p:spPr bwMode="auto">
          <a:xfrm>
            <a:off x="5425403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833B08-AEA8-90D3-D8D4-96425DC7379F}"/>
              </a:ext>
            </a:extLst>
          </p:cNvPr>
          <p:cNvSpPr/>
          <p:nvPr/>
        </p:nvSpPr>
        <p:spPr bwMode="auto">
          <a:xfrm>
            <a:off x="5850885" y="21070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57DB47-6465-93CE-232B-3D77B6E6DF4C}"/>
              </a:ext>
            </a:extLst>
          </p:cNvPr>
          <p:cNvSpPr txBox="1"/>
          <p:nvPr/>
        </p:nvSpPr>
        <p:spPr>
          <a:xfrm>
            <a:off x="2022512" y="8391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6831B-D461-A76A-F862-B893365976B1}"/>
              </a:ext>
            </a:extLst>
          </p:cNvPr>
          <p:cNvSpPr txBox="1"/>
          <p:nvPr/>
        </p:nvSpPr>
        <p:spPr>
          <a:xfrm>
            <a:off x="2870703" y="8112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EF752-A139-A615-CD0A-C2E9D82F5950}"/>
              </a:ext>
            </a:extLst>
          </p:cNvPr>
          <p:cNvSpPr txBox="1"/>
          <p:nvPr/>
        </p:nvSpPr>
        <p:spPr>
          <a:xfrm>
            <a:off x="2440042" y="8318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8E8D1A-BF61-8AE7-7FE1-DB3E9334AA0B}"/>
              </a:ext>
            </a:extLst>
          </p:cNvPr>
          <p:cNvSpPr txBox="1"/>
          <p:nvPr/>
        </p:nvSpPr>
        <p:spPr>
          <a:xfrm>
            <a:off x="3319378" y="81864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BC3133-F186-A3E8-1A75-47DB880E4328}"/>
              </a:ext>
            </a:extLst>
          </p:cNvPr>
          <p:cNvSpPr txBox="1"/>
          <p:nvPr/>
        </p:nvSpPr>
        <p:spPr>
          <a:xfrm>
            <a:off x="3718894" y="81864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BE86F-099D-BD84-3E34-F6B078CF4C4A}"/>
              </a:ext>
            </a:extLst>
          </p:cNvPr>
          <p:cNvSpPr txBox="1"/>
          <p:nvPr/>
        </p:nvSpPr>
        <p:spPr>
          <a:xfrm>
            <a:off x="4147993" y="81864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AEF462-B0CD-7F48-21A0-DCC5A3AD51B4}"/>
              </a:ext>
            </a:extLst>
          </p:cNvPr>
          <p:cNvSpPr txBox="1"/>
          <p:nvPr/>
        </p:nvSpPr>
        <p:spPr>
          <a:xfrm>
            <a:off x="4573475" y="8112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0CB655-FBF6-8308-1CDC-85EAEF069421}"/>
              </a:ext>
            </a:extLst>
          </p:cNvPr>
          <p:cNvSpPr txBox="1"/>
          <p:nvPr/>
        </p:nvSpPr>
        <p:spPr>
          <a:xfrm>
            <a:off x="4985677" y="8318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8E65B6-686D-51FA-AFA1-29855EC1BF2E}"/>
              </a:ext>
            </a:extLst>
          </p:cNvPr>
          <p:cNvSpPr txBox="1"/>
          <p:nvPr/>
        </p:nvSpPr>
        <p:spPr>
          <a:xfrm>
            <a:off x="5402090" y="8391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FB2BC-42C0-ACE9-B17A-CE8D7B272235}"/>
              </a:ext>
            </a:extLst>
          </p:cNvPr>
          <p:cNvSpPr txBox="1"/>
          <p:nvPr/>
        </p:nvSpPr>
        <p:spPr>
          <a:xfrm>
            <a:off x="5836641" y="8391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6A8F3-85AE-ABBC-E9E3-761361F4DEAE}"/>
              </a:ext>
            </a:extLst>
          </p:cNvPr>
          <p:cNvSpPr txBox="1"/>
          <p:nvPr/>
        </p:nvSpPr>
        <p:spPr>
          <a:xfrm>
            <a:off x="2006429" y="17244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8269F1-C027-1F8F-91B9-32F1F783EEFF}"/>
              </a:ext>
            </a:extLst>
          </p:cNvPr>
          <p:cNvSpPr txBox="1"/>
          <p:nvPr/>
        </p:nvSpPr>
        <p:spPr>
          <a:xfrm>
            <a:off x="2854620" y="1696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9659AC-67EC-AD17-C374-AA5C0037FCE7}"/>
              </a:ext>
            </a:extLst>
          </p:cNvPr>
          <p:cNvSpPr txBox="1"/>
          <p:nvPr/>
        </p:nvSpPr>
        <p:spPr>
          <a:xfrm>
            <a:off x="2423959" y="17171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C1B33F-3A0F-833B-751E-DDC55A1180BE}"/>
              </a:ext>
            </a:extLst>
          </p:cNvPr>
          <p:cNvSpPr txBox="1"/>
          <p:nvPr/>
        </p:nvSpPr>
        <p:spPr>
          <a:xfrm>
            <a:off x="3303295" y="17039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E7A1DF-4F39-6246-2A44-75B029D2CB32}"/>
              </a:ext>
            </a:extLst>
          </p:cNvPr>
          <p:cNvSpPr txBox="1"/>
          <p:nvPr/>
        </p:nvSpPr>
        <p:spPr>
          <a:xfrm>
            <a:off x="3702811" y="17039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885D70-AAF4-34D5-36E1-598DA00ED6C6}"/>
              </a:ext>
            </a:extLst>
          </p:cNvPr>
          <p:cNvSpPr txBox="1"/>
          <p:nvPr/>
        </p:nvSpPr>
        <p:spPr>
          <a:xfrm>
            <a:off x="4131910" y="17039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8F147E-E264-B2B9-5355-D8F5E7AB1FF7}"/>
              </a:ext>
            </a:extLst>
          </p:cNvPr>
          <p:cNvSpPr txBox="1"/>
          <p:nvPr/>
        </p:nvSpPr>
        <p:spPr>
          <a:xfrm>
            <a:off x="4557392" y="1696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D51258-6EDB-943F-130C-151C47977A0B}"/>
              </a:ext>
            </a:extLst>
          </p:cNvPr>
          <p:cNvSpPr txBox="1"/>
          <p:nvPr/>
        </p:nvSpPr>
        <p:spPr>
          <a:xfrm>
            <a:off x="4969594" y="17171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E76972-BB37-EAC0-FFE6-9ABE676E8EBE}"/>
              </a:ext>
            </a:extLst>
          </p:cNvPr>
          <p:cNvSpPr txBox="1"/>
          <p:nvPr/>
        </p:nvSpPr>
        <p:spPr>
          <a:xfrm>
            <a:off x="5386007" y="17244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055EE-90B8-862C-DAA5-C06DD25279FE}"/>
              </a:ext>
            </a:extLst>
          </p:cNvPr>
          <p:cNvSpPr txBox="1"/>
          <p:nvPr/>
        </p:nvSpPr>
        <p:spPr>
          <a:xfrm>
            <a:off x="5820558" y="17244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0BF2EB-82CC-3969-C2C5-98A7D6904A3D}"/>
              </a:ext>
            </a:extLst>
          </p:cNvPr>
          <p:cNvSpPr/>
          <p:nvPr/>
        </p:nvSpPr>
        <p:spPr bwMode="auto">
          <a:xfrm>
            <a:off x="2034165" y="2720582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E6C181-BAE0-FF5E-0040-135F1F622F2B}"/>
              </a:ext>
            </a:extLst>
          </p:cNvPr>
          <p:cNvSpPr txBox="1"/>
          <p:nvPr/>
        </p:nvSpPr>
        <p:spPr>
          <a:xfrm>
            <a:off x="2099456" y="1257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EE977C-4CA8-628A-9683-5DCDB00F8ECB}"/>
              </a:ext>
            </a:extLst>
          </p:cNvPr>
          <p:cNvSpPr txBox="1"/>
          <p:nvPr/>
        </p:nvSpPr>
        <p:spPr>
          <a:xfrm>
            <a:off x="5040592" y="12421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F4DEC0-47A2-AA8C-8DA8-A71E468594D1}"/>
              </a:ext>
            </a:extLst>
          </p:cNvPr>
          <p:cNvSpPr txBox="1"/>
          <p:nvPr/>
        </p:nvSpPr>
        <p:spPr>
          <a:xfrm>
            <a:off x="3375812" y="12477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78BBA6-13E6-F10F-0AC3-A2E2402CEF16}"/>
              </a:ext>
            </a:extLst>
          </p:cNvPr>
          <p:cNvSpPr txBox="1"/>
          <p:nvPr/>
        </p:nvSpPr>
        <p:spPr>
          <a:xfrm>
            <a:off x="2516986" y="1257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577D45-CB51-6E22-5A42-8878C4337784}"/>
              </a:ext>
            </a:extLst>
          </p:cNvPr>
          <p:cNvSpPr txBox="1"/>
          <p:nvPr/>
        </p:nvSpPr>
        <p:spPr>
          <a:xfrm>
            <a:off x="2925207" y="1246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8D79EC-9880-94B4-1666-EA9E625AD146}"/>
              </a:ext>
            </a:extLst>
          </p:cNvPr>
          <p:cNvSpPr txBox="1"/>
          <p:nvPr/>
        </p:nvSpPr>
        <p:spPr>
          <a:xfrm>
            <a:off x="3803238" y="12263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064112-F918-F46A-F098-FE93FEA03BA4}"/>
              </a:ext>
            </a:extLst>
          </p:cNvPr>
          <p:cNvSpPr txBox="1"/>
          <p:nvPr/>
        </p:nvSpPr>
        <p:spPr>
          <a:xfrm>
            <a:off x="4210693" y="12423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94DA5C-153A-0B8B-9D91-8C8D675D9869}"/>
              </a:ext>
            </a:extLst>
          </p:cNvPr>
          <p:cNvSpPr txBox="1"/>
          <p:nvPr/>
        </p:nvSpPr>
        <p:spPr>
          <a:xfrm>
            <a:off x="4636175" y="12298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70A780-FC51-370E-4CAA-DC8BCCF06119}"/>
              </a:ext>
            </a:extLst>
          </p:cNvPr>
          <p:cNvSpPr txBox="1"/>
          <p:nvPr/>
        </p:nvSpPr>
        <p:spPr>
          <a:xfrm>
            <a:off x="5486400" y="12298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8E7B8C-DB03-9CA0-E3DB-5152A969D6E6}"/>
              </a:ext>
            </a:extLst>
          </p:cNvPr>
          <p:cNvSpPr txBox="1"/>
          <p:nvPr/>
        </p:nvSpPr>
        <p:spPr>
          <a:xfrm>
            <a:off x="5913585" y="1230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84684-4B80-06B9-45C6-646741DBBB12}"/>
              </a:ext>
            </a:extLst>
          </p:cNvPr>
          <p:cNvSpPr txBox="1"/>
          <p:nvPr/>
        </p:nvSpPr>
        <p:spPr>
          <a:xfrm>
            <a:off x="2058201" y="2756444"/>
            <a:ext cx="4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3, 9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3EC444-6CBE-C5EA-B784-A7729C0CF373}"/>
              </a:ext>
            </a:extLst>
          </p:cNvPr>
          <p:cNvSpPr txBox="1"/>
          <p:nvPr/>
        </p:nvSpPr>
        <p:spPr>
          <a:xfrm>
            <a:off x="2121096" y="2140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70915-7630-9253-C66B-DFC154B62ECB}"/>
              </a:ext>
            </a:extLst>
          </p:cNvPr>
          <p:cNvSpPr txBox="1"/>
          <p:nvPr/>
        </p:nvSpPr>
        <p:spPr>
          <a:xfrm>
            <a:off x="2516986" y="2127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45EC77-6AA5-1680-0D68-94DFE09E9F5D}"/>
              </a:ext>
            </a:extLst>
          </p:cNvPr>
          <p:cNvSpPr txBox="1"/>
          <p:nvPr/>
        </p:nvSpPr>
        <p:spPr>
          <a:xfrm>
            <a:off x="317855" y="2107021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D2B7F3-2F89-BA57-4A79-91AFBA35052A}"/>
              </a:ext>
            </a:extLst>
          </p:cNvPr>
          <p:cNvSpPr txBox="1"/>
          <p:nvPr/>
        </p:nvSpPr>
        <p:spPr>
          <a:xfrm>
            <a:off x="608577" y="403938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066D91-C9BE-D1C4-CE69-848E8BB9A64A}"/>
              </a:ext>
            </a:extLst>
          </p:cNvPr>
          <p:cNvSpPr txBox="1"/>
          <p:nvPr/>
        </p:nvSpPr>
        <p:spPr>
          <a:xfrm>
            <a:off x="1031770" y="55150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6CDF16-34EC-43F3-7CB3-2E5028C40032}"/>
              </a:ext>
            </a:extLst>
          </p:cNvPr>
          <p:cNvSpPr/>
          <p:nvPr/>
        </p:nvSpPr>
        <p:spPr bwMode="auto">
          <a:xfrm>
            <a:off x="2022512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5025D2-20F5-CEDB-260B-A1BD36D92FC6}"/>
              </a:ext>
            </a:extLst>
          </p:cNvPr>
          <p:cNvSpPr/>
          <p:nvPr/>
        </p:nvSpPr>
        <p:spPr bwMode="auto">
          <a:xfrm>
            <a:off x="2446065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66BA81-5778-CE47-FDEA-2534A2C26E8D}"/>
              </a:ext>
            </a:extLst>
          </p:cNvPr>
          <p:cNvSpPr/>
          <p:nvPr/>
        </p:nvSpPr>
        <p:spPr bwMode="auto">
          <a:xfrm>
            <a:off x="2869618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DE56CC-D9FF-384D-CA6C-5391BC254F3F}"/>
              </a:ext>
            </a:extLst>
          </p:cNvPr>
          <p:cNvSpPr/>
          <p:nvPr/>
        </p:nvSpPr>
        <p:spPr bwMode="auto">
          <a:xfrm>
            <a:off x="3296065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6ABEB3-C873-5277-6299-A44FB6516642}"/>
              </a:ext>
            </a:extLst>
          </p:cNvPr>
          <p:cNvSpPr/>
          <p:nvPr/>
        </p:nvSpPr>
        <p:spPr bwMode="auto">
          <a:xfrm>
            <a:off x="3722511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C945AD-9E18-6D7B-98BA-9B7E07F0532B}"/>
              </a:ext>
            </a:extLst>
          </p:cNvPr>
          <p:cNvSpPr/>
          <p:nvPr/>
        </p:nvSpPr>
        <p:spPr bwMode="auto">
          <a:xfrm>
            <a:off x="4147993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E4B8E8-3514-E3D8-F816-30A49E824CEB}"/>
              </a:ext>
            </a:extLst>
          </p:cNvPr>
          <p:cNvSpPr/>
          <p:nvPr/>
        </p:nvSpPr>
        <p:spPr bwMode="auto">
          <a:xfrm>
            <a:off x="4573475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286018-1430-F5CE-5330-9BE1DC529B1D}"/>
              </a:ext>
            </a:extLst>
          </p:cNvPr>
          <p:cNvSpPr/>
          <p:nvPr/>
        </p:nvSpPr>
        <p:spPr bwMode="auto">
          <a:xfrm>
            <a:off x="4999921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2C4731-2D24-A873-3AF6-C3A14E7CF536}"/>
              </a:ext>
            </a:extLst>
          </p:cNvPr>
          <p:cNvSpPr/>
          <p:nvPr/>
        </p:nvSpPr>
        <p:spPr bwMode="auto">
          <a:xfrm>
            <a:off x="5425403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BA6AF6-6224-C4AB-22B2-E593FEEB1D4B}"/>
              </a:ext>
            </a:extLst>
          </p:cNvPr>
          <p:cNvSpPr/>
          <p:nvPr/>
        </p:nvSpPr>
        <p:spPr bwMode="auto">
          <a:xfrm>
            <a:off x="5850885" y="403938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6666B0-5CE0-4609-58AE-05FF95AD1EA0}"/>
              </a:ext>
            </a:extLst>
          </p:cNvPr>
          <p:cNvSpPr/>
          <p:nvPr/>
        </p:nvSpPr>
        <p:spPr bwMode="auto">
          <a:xfrm>
            <a:off x="2022512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36AF55-DBDE-BACB-A144-3770737CC41C}"/>
              </a:ext>
            </a:extLst>
          </p:cNvPr>
          <p:cNvSpPr/>
          <p:nvPr/>
        </p:nvSpPr>
        <p:spPr bwMode="auto">
          <a:xfrm>
            <a:off x="2446065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A06669-25B7-649F-78D6-2DD73814A809}"/>
              </a:ext>
            </a:extLst>
          </p:cNvPr>
          <p:cNvSpPr/>
          <p:nvPr/>
        </p:nvSpPr>
        <p:spPr bwMode="auto">
          <a:xfrm>
            <a:off x="2869618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6FF2520-5873-95BF-B08E-3ACD902DC13C}"/>
              </a:ext>
            </a:extLst>
          </p:cNvPr>
          <p:cNvSpPr/>
          <p:nvPr/>
        </p:nvSpPr>
        <p:spPr bwMode="auto">
          <a:xfrm>
            <a:off x="3296065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14825A-A194-B8CF-95E1-CB27234704A6}"/>
              </a:ext>
            </a:extLst>
          </p:cNvPr>
          <p:cNvSpPr/>
          <p:nvPr/>
        </p:nvSpPr>
        <p:spPr bwMode="auto">
          <a:xfrm>
            <a:off x="3722511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D5F85C-72CE-3C06-1A8B-0141CDE15EDD}"/>
              </a:ext>
            </a:extLst>
          </p:cNvPr>
          <p:cNvSpPr/>
          <p:nvPr/>
        </p:nvSpPr>
        <p:spPr bwMode="auto">
          <a:xfrm>
            <a:off x="4147993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8AC43B-7959-8C03-80D0-922806A18095}"/>
              </a:ext>
            </a:extLst>
          </p:cNvPr>
          <p:cNvSpPr/>
          <p:nvPr/>
        </p:nvSpPr>
        <p:spPr bwMode="auto">
          <a:xfrm>
            <a:off x="4573475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62D74F-E584-4BDF-B2D3-37E0818EB1C7}"/>
              </a:ext>
            </a:extLst>
          </p:cNvPr>
          <p:cNvSpPr/>
          <p:nvPr/>
        </p:nvSpPr>
        <p:spPr bwMode="auto">
          <a:xfrm>
            <a:off x="4999921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34E510-5011-9365-0769-FC881E5E2418}"/>
              </a:ext>
            </a:extLst>
          </p:cNvPr>
          <p:cNvSpPr/>
          <p:nvPr/>
        </p:nvSpPr>
        <p:spPr bwMode="auto">
          <a:xfrm>
            <a:off x="5425403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88A1ADD-B301-2AE4-371A-7EA3C2A31BA5}"/>
              </a:ext>
            </a:extLst>
          </p:cNvPr>
          <p:cNvSpPr/>
          <p:nvPr/>
        </p:nvSpPr>
        <p:spPr bwMode="auto">
          <a:xfrm>
            <a:off x="5850885" y="492452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0BE9CB-EB67-999E-32A4-05EC02679C82}"/>
              </a:ext>
            </a:extLst>
          </p:cNvPr>
          <p:cNvSpPr txBox="1"/>
          <p:nvPr/>
        </p:nvSpPr>
        <p:spPr>
          <a:xfrm>
            <a:off x="2022512" y="36566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650979-BCD3-2F52-F2FF-B0D222B16655}"/>
              </a:ext>
            </a:extLst>
          </p:cNvPr>
          <p:cNvSpPr txBox="1"/>
          <p:nvPr/>
        </p:nvSpPr>
        <p:spPr>
          <a:xfrm>
            <a:off x="2440042" y="36396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81A2D7-3C32-AF99-4401-4830B3537CD2}"/>
              </a:ext>
            </a:extLst>
          </p:cNvPr>
          <p:cNvSpPr txBox="1"/>
          <p:nvPr/>
        </p:nvSpPr>
        <p:spPr>
          <a:xfrm>
            <a:off x="3319378" y="36263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18861D-3A15-28B1-96A5-A928A769E152}"/>
              </a:ext>
            </a:extLst>
          </p:cNvPr>
          <p:cNvSpPr txBox="1"/>
          <p:nvPr/>
        </p:nvSpPr>
        <p:spPr>
          <a:xfrm>
            <a:off x="3718894" y="36263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B50386-2B41-7C3F-3641-0BD0B8C88F79}"/>
              </a:ext>
            </a:extLst>
          </p:cNvPr>
          <p:cNvSpPr txBox="1"/>
          <p:nvPr/>
        </p:nvSpPr>
        <p:spPr>
          <a:xfrm>
            <a:off x="4147993" y="36263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F55F3B-2AFC-8E3F-5A09-441F5F77D3D6}"/>
              </a:ext>
            </a:extLst>
          </p:cNvPr>
          <p:cNvSpPr txBox="1"/>
          <p:nvPr/>
        </p:nvSpPr>
        <p:spPr>
          <a:xfrm>
            <a:off x="4962044" y="36265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AD5DED-5219-000D-34B3-F39B8847E648}"/>
              </a:ext>
            </a:extLst>
          </p:cNvPr>
          <p:cNvSpPr txBox="1"/>
          <p:nvPr/>
        </p:nvSpPr>
        <p:spPr>
          <a:xfrm>
            <a:off x="5423564" y="36557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7CCF05-1535-13F2-4C24-70E3AC49B78B}"/>
              </a:ext>
            </a:extLst>
          </p:cNvPr>
          <p:cNvSpPr txBox="1"/>
          <p:nvPr/>
        </p:nvSpPr>
        <p:spPr>
          <a:xfrm>
            <a:off x="5836641" y="36566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11A24-C2FF-EBBD-7B53-56279269B6F2}"/>
              </a:ext>
            </a:extLst>
          </p:cNvPr>
          <p:cNvSpPr txBox="1"/>
          <p:nvPr/>
        </p:nvSpPr>
        <p:spPr>
          <a:xfrm>
            <a:off x="2006429" y="45419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E7EDB-C2D9-F9DE-F5D2-B63931C7182E}"/>
              </a:ext>
            </a:extLst>
          </p:cNvPr>
          <p:cNvSpPr txBox="1"/>
          <p:nvPr/>
        </p:nvSpPr>
        <p:spPr>
          <a:xfrm>
            <a:off x="2854620" y="45139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5860CC-D1C6-DEFE-A2D9-F4B51192E06B}"/>
              </a:ext>
            </a:extLst>
          </p:cNvPr>
          <p:cNvSpPr txBox="1"/>
          <p:nvPr/>
        </p:nvSpPr>
        <p:spPr>
          <a:xfrm>
            <a:off x="2423959" y="4534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60C8AA2-E9A2-2CBB-119A-897AD1525B9D}"/>
              </a:ext>
            </a:extLst>
          </p:cNvPr>
          <p:cNvSpPr txBox="1"/>
          <p:nvPr/>
        </p:nvSpPr>
        <p:spPr>
          <a:xfrm>
            <a:off x="3303295" y="45214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01F786-8D44-0C68-E68C-E598EB5B2CC4}"/>
              </a:ext>
            </a:extLst>
          </p:cNvPr>
          <p:cNvSpPr txBox="1"/>
          <p:nvPr/>
        </p:nvSpPr>
        <p:spPr>
          <a:xfrm>
            <a:off x="3702811" y="45214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A0FADB-757D-4F57-7FFB-85F5E770F772}"/>
              </a:ext>
            </a:extLst>
          </p:cNvPr>
          <p:cNvSpPr txBox="1"/>
          <p:nvPr/>
        </p:nvSpPr>
        <p:spPr>
          <a:xfrm>
            <a:off x="4131910" y="45214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17B5FC-874F-3883-C575-A6052141CFBC}"/>
              </a:ext>
            </a:extLst>
          </p:cNvPr>
          <p:cNvSpPr txBox="1"/>
          <p:nvPr/>
        </p:nvSpPr>
        <p:spPr>
          <a:xfrm>
            <a:off x="4557392" y="45139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EA268A-0192-C737-D677-F52B815258D8}"/>
              </a:ext>
            </a:extLst>
          </p:cNvPr>
          <p:cNvSpPr txBox="1"/>
          <p:nvPr/>
        </p:nvSpPr>
        <p:spPr>
          <a:xfrm>
            <a:off x="4969594" y="4534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9DB1F-671C-7D1B-FA56-C4B30B747E0B}"/>
              </a:ext>
            </a:extLst>
          </p:cNvPr>
          <p:cNvSpPr txBox="1"/>
          <p:nvPr/>
        </p:nvSpPr>
        <p:spPr>
          <a:xfrm>
            <a:off x="5386007" y="45419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33AE70-E563-BF9B-A146-F3109DAC1726}"/>
              </a:ext>
            </a:extLst>
          </p:cNvPr>
          <p:cNvSpPr txBox="1"/>
          <p:nvPr/>
        </p:nvSpPr>
        <p:spPr>
          <a:xfrm>
            <a:off x="5820558" y="45419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573597-9006-A2D8-06AD-27DFFA575B61}"/>
              </a:ext>
            </a:extLst>
          </p:cNvPr>
          <p:cNvSpPr/>
          <p:nvPr/>
        </p:nvSpPr>
        <p:spPr bwMode="auto">
          <a:xfrm>
            <a:off x="2034165" y="5538082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B79FBB-3755-AFBC-E923-8FF32035C1BF}"/>
              </a:ext>
            </a:extLst>
          </p:cNvPr>
          <p:cNvSpPr txBox="1"/>
          <p:nvPr/>
        </p:nvSpPr>
        <p:spPr>
          <a:xfrm>
            <a:off x="2099456" y="4074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76D355-DD0D-C13F-AC26-EA60374FCB26}"/>
              </a:ext>
            </a:extLst>
          </p:cNvPr>
          <p:cNvSpPr txBox="1"/>
          <p:nvPr/>
        </p:nvSpPr>
        <p:spPr>
          <a:xfrm>
            <a:off x="5040592" y="4059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49E799-3E44-959B-128D-432F597D0B85}"/>
              </a:ext>
            </a:extLst>
          </p:cNvPr>
          <p:cNvSpPr txBox="1"/>
          <p:nvPr/>
        </p:nvSpPr>
        <p:spPr>
          <a:xfrm>
            <a:off x="3375812" y="4065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BBB526-5EF8-CF4F-1922-2D03E18D62F0}"/>
              </a:ext>
            </a:extLst>
          </p:cNvPr>
          <p:cNvSpPr txBox="1"/>
          <p:nvPr/>
        </p:nvSpPr>
        <p:spPr>
          <a:xfrm>
            <a:off x="2516986" y="4074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1C99B3-4DDB-0363-C1D6-0EE14FC40F94}"/>
              </a:ext>
            </a:extLst>
          </p:cNvPr>
          <p:cNvSpPr txBox="1"/>
          <p:nvPr/>
        </p:nvSpPr>
        <p:spPr>
          <a:xfrm>
            <a:off x="2925207" y="40643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FB5D9C-21F8-CF13-083A-95C7E50AED5A}"/>
              </a:ext>
            </a:extLst>
          </p:cNvPr>
          <p:cNvSpPr txBox="1"/>
          <p:nvPr/>
        </p:nvSpPr>
        <p:spPr>
          <a:xfrm>
            <a:off x="3803238" y="4043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F5947A5-7C6B-B75A-A5E9-BE7A26206764}"/>
              </a:ext>
            </a:extLst>
          </p:cNvPr>
          <p:cNvSpPr txBox="1"/>
          <p:nvPr/>
        </p:nvSpPr>
        <p:spPr>
          <a:xfrm>
            <a:off x="4210693" y="4059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D4802B-88FD-5FB4-6981-6DD39511AF5D}"/>
              </a:ext>
            </a:extLst>
          </p:cNvPr>
          <p:cNvSpPr txBox="1"/>
          <p:nvPr/>
        </p:nvSpPr>
        <p:spPr>
          <a:xfrm>
            <a:off x="4636175" y="4047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B57AEE-778B-735D-BEFE-6E39D5886EA8}"/>
              </a:ext>
            </a:extLst>
          </p:cNvPr>
          <p:cNvSpPr txBox="1"/>
          <p:nvPr/>
        </p:nvSpPr>
        <p:spPr>
          <a:xfrm>
            <a:off x="5486400" y="4047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87DC7F-5989-26B9-C5AD-6DCC0000285F}"/>
              </a:ext>
            </a:extLst>
          </p:cNvPr>
          <p:cNvSpPr txBox="1"/>
          <p:nvPr/>
        </p:nvSpPr>
        <p:spPr>
          <a:xfrm>
            <a:off x="5913585" y="40479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B8BA46-F59D-2239-81AF-80A9E7C20724}"/>
              </a:ext>
            </a:extLst>
          </p:cNvPr>
          <p:cNvSpPr txBox="1"/>
          <p:nvPr/>
        </p:nvSpPr>
        <p:spPr>
          <a:xfrm>
            <a:off x="2121096" y="4958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8DDBF2-C355-516A-1151-1FEDC5322BC3}"/>
              </a:ext>
            </a:extLst>
          </p:cNvPr>
          <p:cNvSpPr txBox="1"/>
          <p:nvPr/>
        </p:nvSpPr>
        <p:spPr>
          <a:xfrm>
            <a:off x="2516986" y="4944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234B01-6694-C4B6-AAB8-117E18DD957E}"/>
              </a:ext>
            </a:extLst>
          </p:cNvPr>
          <p:cNvSpPr txBox="1"/>
          <p:nvPr/>
        </p:nvSpPr>
        <p:spPr>
          <a:xfrm>
            <a:off x="2933282" y="49460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13B7F8B-D467-3CE4-9FFD-D7C5DE44844E}"/>
              </a:ext>
            </a:extLst>
          </p:cNvPr>
          <p:cNvSpPr txBox="1"/>
          <p:nvPr/>
        </p:nvSpPr>
        <p:spPr>
          <a:xfrm>
            <a:off x="2851127" y="36396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5A031E-B95F-9AA6-EE9C-F62B8DC90D54}"/>
              </a:ext>
            </a:extLst>
          </p:cNvPr>
          <p:cNvSpPr txBox="1"/>
          <p:nvPr/>
        </p:nvSpPr>
        <p:spPr>
          <a:xfrm>
            <a:off x="4541417" y="36263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9316AE-F050-F4FA-EC34-A65E9C38EC1A}"/>
              </a:ext>
            </a:extLst>
          </p:cNvPr>
          <p:cNvSpPr txBox="1"/>
          <p:nvPr/>
        </p:nvSpPr>
        <p:spPr>
          <a:xfrm>
            <a:off x="309790" y="4944765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90C144-450B-A910-53DE-65614826751D}"/>
              </a:ext>
            </a:extLst>
          </p:cNvPr>
          <p:cNvSpPr txBox="1"/>
          <p:nvPr/>
        </p:nvSpPr>
        <p:spPr>
          <a:xfrm>
            <a:off x="2947647" y="21292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9D96DB4-4B86-645A-4418-684FE4FD8C8A}"/>
              </a:ext>
            </a:extLst>
          </p:cNvPr>
          <p:cNvSpPr txBox="1"/>
          <p:nvPr/>
        </p:nvSpPr>
        <p:spPr>
          <a:xfrm>
            <a:off x="3358765" y="21273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F54F16B-C499-9C07-90ED-D24BDC9A9BFE}"/>
              </a:ext>
            </a:extLst>
          </p:cNvPr>
          <p:cNvSpPr txBox="1"/>
          <p:nvPr/>
        </p:nvSpPr>
        <p:spPr>
          <a:xfrm>
            <a:off x="3795838" y="21169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50D53C-6A36-FE1F-B805-4590C6490DD0}"/>
              </a:ext>
            </a:extLst>
          </p:cNvPr>
          <p:cNvSpPr txBox="1"/>
          <p:nvPr/>
        </p:nvSpPr>
        <p:spPr>
          <a:xfrm>
            <a:off x="4208854" y="21182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E4F7B5-69EE-4FB9-DA0A-838B73DBE8A2}"/>
              </a:ext>
            </a:extLst>
          </p:cNvPr>
          <p:cNvSpPr txBox="1"/>
          <p:nvPr/>
        </p:nvSpPr>
        <p:spPr>
          <a:xfrm>
            <a:off x="4618361" y="2117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BFB125-1A92-D958-ACCF-4473F3E5B230}"/>
              </a:ext>
            </a:extLst>
          </p:cNvPr>
          <p:cNvSpPr txBox="1"/>
          <p:nvPr/>
        </p:nvSpPr>
        <p:spPr>
          <a:xfrm>
            <a:off x="5048304" y="2117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851F12B-AF25-4052-1577-A0EE60FD477A}"/>
              </a:ext>
            </a:extLst>
          </p:cNvPr>
          <p:cNvSpPr txBox="1"/>
          <p:nvPr/>
        </p:nvSpPr>
        <p:spPr>
          <a:xfrm>
            <a:off x="3356835" y="4951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3E3A6E-1F5D-331C-BAEF-8A273D15D667}"/>
              </a:ext>
            </a:extLst>
          </p:cNvPr>
          <p:cNvSpPr txBox="1"/>
          <p:nvPr/>
        </p:nvSpPr>
        <p:spPr>
          <a:xfrm>
            <a:off x="3793908" y="4941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80997B-04A6-20BA-5D64-E1C7194B7442}"/>
              </a:ext>
            </a:extLst>
          </p:cNvPr>
          <p:cNvSpPr txBox="1"/>
          <p:nvPr/>
        </p:nvSpPr>
        <p:spPr>
          <a:xfrm>
            <a:off x="4206924" y="49426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00731CA-5ABC-3661-EE06-FA5307C0F80B}"/>
              </a:ext>
            </a:extLst>
          </p:cNvPr>
          <p:cNvSpPr txBox="1"/>
          <p:nvPr/>
        </p:nvSpPr>
        <p:spPr>
          <a:xfrm>
            <a:off x="4616431" y="49417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5A7583-4E00-648E-8B45-4D77BF2CC625}"/>
              </a:ext>
            </a:extLst>
          </p:cNvPr>
          <p:cNvSpPr txBox="1"/>
          <p:nvPr/>
        </p:nvSpPr>
        <p:spPr>
          <a:xfrm>
            <a:off x="5046374" y="4941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63A13CB-8A55-4337-7A4B-8F11B813EAD3}"/>
              </a:ext>
            </a:extLst>
          </p:cNvPr>
          <p:cNvSpPr txBox="1"/>
          <p:nvPr/>
        </p:nvSpPr>
        <p:spPr>
          <a:xfrm>
            <a:off x="5486400" y="4953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4C228C-89E3-91A3-21B6-D198FA113E1E}"/>
              </a:ext>
            </a:extLst>
          </p:cNvPr>
          <p:cNvSpPr txBox="1"/>
          <p:nvPr/>
        </p:nvSpPr>
        <p:spPr>
          <a:xfrm>
            <a:off x="5917047" y="4958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6338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6F19C-1C47-F337-EC51-357C98D22535}"/>
              </a:ext>
            </a:extLst>
          </p:cNvPr>
          <p:cNvSpPr txBox="1"/>
          <p:nvPr/>
        </p:nvSpPr>
        <p:spPr>
          <a:xfrm>
            <a:off x="2362200" y="4419600"/>
            <a:ext cx="27132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Discrete Math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Programming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Programming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Computer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Operating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High-Level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Compilers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Theory of Computation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Senior Seminar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BDAC-885F-AED8-55D1-52C15BA4C091}"/>
              </a:ext>
            </a:extLst>
          </p:cNvPr>
          <p:cNvSpPr txBox="1"/>
          <p:nvPr/>
        </p:nvSpPr>
        <p:spPr>
          <a:xfrm>
            <a:off x="1143000" y="1777012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Alaska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36763-E659-B7BE-9690-081F2FBDB745}"/>
              </a:ext>
            </a:extLst>
          </p:cNvPr>
          <p:cNvSpPr txBox="1"/>
          <p:nvPr/>
        </p:nvSpPr>
        <p:spPr>
          <a:xfrm>
            <a:off x="975984" y="2091771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California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753A2-F9BC-B0E5-2E16-F57011D6BB95}"/>
              </a:ext>
            </a:extLst>
          </p:cNvPr>
          <p:cNvSpPr txBox="1"/>
          <p:nvPr/>
        </p:nvSpPr>
        <p:spPr>
          <a:xfrm>
            <a:off x="1132390" y="3378208"/>
            <a:ext cx="66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666D-F3D8-9BF5-8BA7-CF2302071C33}"/>
              </a:ext>
            </a:extLst>
          </p:cNvPr>
          <p:cNvSpPr txBox="1"/>
          <p:nvPr/>
        </p:nvSpPr>
        <p:spPr>
          <a:xfrm>
            <a:off x="1028748" y="242471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Hawaii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C9A7E-4776-3A14-A061-BF9F271BC28A}"/>
              </a:ext>
            </a:extLst>
          </p:cNvPr>
          <p:cNvSpPr txBox="1"/>
          <p:nvPr/>
        </p:nvSpPr>
        <p:spPr>
          <a:xfrm>
            <a:off x="1012546" y="3682904"/>
            <a:ext cx="892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Vermont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96ECF-6D3C-1C1B-C403-99FB21401117}"/>
              </a:ext>
            </a:extLst>
          </p:cNvPr>
          <p:cNvSpPr txBox="1"/>
          <p:nvPr/>
        </p:nvSpPr>
        <p:spPr>
          <a:xfrm>
            <a:off x="975984" y="2722644"/>
            <a:ext cx="101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York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79014-7E3D-F1A7-DFBA-E5D2D666D2AB}"/>
              </a:ext>
            </a:extLst>
          </p:cNvPr>
          <p:cNvSpPr txBox="1"/>
          <p:nvPr/>
        </p:nvSpPr>
        <p:spPr>
          <a:xfrm>
            <a:off x="1058874" y="30396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0C9F0-37FA-EFAE-93D9-D5229BDE8C9B}"/>
              </a:ext>
            </a:extLst>
          </p:cNvPr>
          <p:cNvSpPr txBox="1"/>
          <p:nvPr/>
        </p:nvSpPr>
        <p:spPr>
          <a:xfrm>
            <a:off x="2493248" y="1722439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0     0     0     0     1     0     0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49F11-6CD5-460E-7B7B-285DB21664B8}"/>
              </a:ext>
            </a:extLst>
          </p:cNvPr>
          <p:cNvSpPr txBox="1"/>
          <p:nvPr/>
        </p:nvSpPr>
        <p:spPr>
          <a:xfrm>
            <a:off x="2493248" y="2091771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2C33F-B43A-0EE5-D4BF-561F7F78D3F5}"/>
              </a:ext>
            </a:extLst>
          </p:cNvPr>
          <p:cNvSpPr txBox="1"/>
          <p:nvPr/>
        </p:nvSpPr>
        <p:spPr>
          <a:xfrm>
            <a:off x="2493248" y="2426495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1     1     0     1     0     1     0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BF750-FBC1-CDF8-380C-90D5F61026AF}"/>
              </a:ext>
            </a:extLst>
          </p:cNvPr>
          <p:cNvSpPr txBox="1"/>
          <p:nvPr/>
        </p:nvSpPr>
        <p:spPr>
          <a:xfrm>
            <a:off x="2493248" y="2761219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D317F-BABB-6478-42D4-5F3A3692E6F5}"/>
              </a:ext>
            </a:extLst>
          </p:cNvPr>
          <p:cNvSpPr txBox="1"/>
          <p:nvPr/>
        </p:nvSpPr>
        <p:spPr>
          <a:xfrm>
            <a:off x="2493248" y="3088353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AA84C-4277-8C0D-C793-3DF3CA313EA7}"/>
              </a:ext>
            </a:extLst>
          </p:cNvPr>
          <p:cNvSpPr txBox="1"/>
          <p:nvPr/>
        </p:nvSpPr>
        <p:spPr>
          <a:xfrm>
            <a:off x="2493248" y="3378208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0     0     1     0     0     0     1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C3849-F244-F319-44B2-ED232715FE08}"/>
              </a:ext>
            </a:extLst>
          </p:cNvPr>
          <p:cNvSpPr txBox="1"/>
          <p:nvPr/>
        </p:nvSpPr>
        <p:spPr>
          <a:xfrm>
            <a:off x="2493248" y="3689697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1     1     0     0     0     0     0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8459D4-AE10-B3A1-82DB-659C2E855C18}"/>
              </a:ext>
            </a:extLst>
          </p:cNvPr>
          <p:cNvSpPr txBox="1"/>
          <p:nvPr/>
        </p:nvSpPr>
        <p:spPr>
          <a:xfrm>
            <a:off x="1045841" y="606096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Alaska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35658-69ED-2A28-E795-D318F327E0CB}"/>
              </a:ext>
            </a:extLst>
          </p:cNvPr>
          <p:cNvSpPr txBox="1"/>
          <p:nvPr/>
        </p:nvSpPr>
        <p:spPr>
          <a:xfrm>
            <a:off x="918430" y="645494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California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A73F7-426A-2A0D-0D2E-272009D5F669}"/>
              </a:ext>
            </a:extLst>
          </p:cNvPr>
          <p:cNvSpPr txBox="1"/>
          <p:nvPr/>
        </p:nvSpPr>
        <p:spPr>
          <a:xfrm>
            <a:off x="1045841" y="679239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Hawaii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DB0781-8C5F-3A70-9149-9EDDC1162A2D}"/>
              </a:ext>
            </a:extLst>
          </p:cNvPr>
          <p:cNvSpPr txBox="1"/>
          <p:nvPr/>
        </p:nvSpPr>
        <p:spPr>
          <a:xfrm>
            <a:off x="909772" y="7164916"/>
            <a:ext cx="101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York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01177-7394-C2E3-28FD-972EAD321BDD}"/>
              </a:ext>
            </a:extLst>
          </p:cNvPr>
          <p:cNvSpPr txBox="1"/>
          <p:nvPr/>
        </p:nvSpPr>
        <p:spPr>
          <a:xfrm>
            <a:off x="1028232" y="75120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20FE5-63ED-144A-6BAC-7C0CB941B7B1}"/>
              </a:ext>
            </a:extLst>
          </p:cNvPr>
          <p:cNvSpPr txBox="1"/>
          <p:nvPr/>
        </p:nvSpPr>
        <p:spPr>
          <a:xfrm>
            <a:off x="1058874" y="7843496"/>
            <a:ext cx="66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80A310-EC7D-789B-26A0-DD3253BD6C20}"/>
              </a:ext>
            </a:extLst>
          </p:cNvPr>
          <p:cNvSpPr txBox="1"/>
          <p:nvPr/>
        </p:nvSpPr>
        <p:spPr>
          <a:xfrm>
            <a:off x="981904" y="8219923"/>
            <a:ext cx="892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Vermont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3D2696C8-ECE4-7CC3-573A-70E5971F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29" y="6064131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Oregon </a:t>
            </a:r>
            <a:r>
              <a:rPr lang="en-US" altLang="en-US" sz="1800" dirty="0"/>
              <a:t>  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3C1BD4FD-981D-D35F-2870-09C6939D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57" y="6832801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Alaska  </a:t>
            </a:r>
          </a:p>
        </p:txBody>
      </p:sp>
      <p:cxnSp>
        <p:nvCxnSpPr>
          <p:cNvPr id="30" name="Elbow Connector 30">
            <a:extLst>
              <a:ext uri="{FF2B5EF4-FFF2-40B4-BE49-F238E27FC236}">
                <a16:creationId xmlns:a16="http://schemas.microsoft.com/office/drawing/2014/main" id="{19558339-9D0D-83CD-EA9C-F2847E0EAC3F}"/>
              </a:ext>
            </a:extLst>
          </p:cNvPr>
          <p:cNvCxnSpPr>
            <a:cxnSpLocks/>
          </p:cNvCxnSpPr>
          <p:nvPr/>
        </p:nvCxnSpPr>
        <p:spPr bwMode="auto">
          <a:xfrm>
            <a:off x="3195716" y="6246376"/>
            <a:ext cx="608012" cy="1552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Elbow Connector 33">
            <a:extLst>
              <a:ext uri="{FF2B5EF4-FFF2-40B4-BE49-F238E27FC236}">
                <a16:creationId xmlns:a16="http://schemas.microsoft.com/office/drawing/2014/main" id="{1BA2D8D6-840A-38A8-4A66-18EB897231BC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1938261" y="6624224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2C10AE-620C-915C-CA55-CA82AF18AD89}"/>
              </a:ext>
            </a:extLst>
          </p:cNvPr>
          <p:cNvCxnSpPr>
            <a:cxnSpLocks/>
          </p:cNvCxnSpPr>
          <p:nvPr/>
        </p:nvCxnSpPr>
        <p:spPr bwMode="auto">
          <a:xfrm>
            <a:off x="1973806" y="6225204"/>
            <a:ext cx="434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9D35E-505B-4C00-FD08-0CBA7E546E3C}"/>
              </a:ext>
            </a:extLst>
          </p:cNvPr>
          <p:cNvCxnSpPr>
            <a:cxnSpLocks/>
          </p:cNvCxnSpPr>
          <p:nvPr/>
        </p:nvCxnSpPr>
        <p:spPr bwMode="auto">
          <a:xfrm>
            <a:off x="1973806" y="6961672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7">
            <a:extLst>
              <a:ext uri="{FF2B5EF4-FFF2-40B4-BE49-F238E27FC236}">
                <a16:creationId xmlns:a16="http://schemas.microsoft.com/office/drawing/2014/main" id="{867B8491-E5EB-4B47-BB54-000513036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944" y="6832800"/>
            <a:ext cx="1025143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California </a:t>
            </a: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A866803E-CA21-203B-DC78-E4F1182E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07" y="6842771"/>
            <a:ext cx="802385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Texas  </a:t>
            </a: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CF30885D-5F65-78C7-F162-4A5E2FA5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712" y="6846508"/>
            <a:ext cx="802385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NY 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833950-AC2A-A9F3-5D22-CD5E49C4CA4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 bwMode="auto">
          <a:xfrm flipV="1">
            <a:off x="3271005" y="6993873"/>
            <a:ext cx="2219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1E706B-804C-BA8A-520F-790F6528124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4518087" y="6993873"/>
            <a:ext cx="179620" cy="9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E7B2A-9F60-E5C5-2558-2B829379A2C3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500092" y="7003844"/>
            <a:ext cx="179620" cy="3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Elbow Connector 57">
            <a:extLst>
              <a:ext uri="{FF2B5EF4-FFF2-40B4-BE49-F238E27FC236}">
                <a16:creationId xmlns:a16="http://schemas.microsoft.com/office/drawing/2014/main" id="{CCE2EC71-7E32-8B62-DFFA-45AE0A6EFC9C}"/>
              </a:ext>
            </a:extLst>
          </p:cNvPr>
          <p:cNvCxnSpPr>
            <a:cxnSpLocks/>
          </p:cNvCxnSpPr>
          <p:nvPr/>
        </p:nvCxnSpPr>
        <p:spPr bwMode="auto">
          <a:xfrm>
            <a:off x="6256205" y="7018904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Elbow Connector 58">
            <a:extLst>
              <a:ext uri="{FF2B5EF4-FFF2-40B4-BE49-F238E27FC236}">
                <a16:creationId xmlns:a16="http://schemas.microsoft.com/office/drawing/2014/main" id="{F059E060-A929-1589-AC18-984E6EF02251}"/>
              </a:ext>
            </a:extLst>
          </p:cNvPr>
          <p:cNvCxnSpPr>
            <a:cxnSpLocks/>
          </p:cNvCxnSpPr>
          <p:nvPr/>
        </p:nvCxnSpPr>
        <p:spPr bwMode="auto">
          <a:xfrm>
            <a:off x="1926746" y="7332927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Elbow Connector 59">
            <a:extLst>
              <a:ext uri="{FF2B5EF4-FFF2-40B4-BE49-F238E27FC236}">
                <a16:creationId xmlns:a16="http://schemas.microsoft.com/office/drawing/2014/main" id="{535F4E33-2BEE-8C90-E1ED-A2E55F1B4EE0}"/>
              </a:ext>
            </a:extLst>
          </p:cNvPr>
          <p:cNvCxnSpPr>
            <a:cxnSpLocks/>
          </p:cNvCxnSpPr>
          <p:nvPr/>
        </p:nvCxnSpPr>
        <p:spPr bwMode="auto">
          <a:xfrm>
            <a:off x="1938261" y="769109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Rectangle 7">
            <a:extLst>
              <a:ext uri="{FF2B5EF4-FFF2-40B4-BE49-F238E27FC236}">
                <a16:creationId xmlns:a16="http://schemas.microsoft.com/office/drawing/2014/main" id="{E8F56FB1-BFD8-7DA3-3165-08A73835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076" y="7888180"/>
            <a:ext cx="907101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Vermont </a:t>
            </a:r>
            <a:r>
              <a:rPr lang="en-US" altLang="en-US" sz="1800" dirty="0"/>
              <a:t>  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7732B128-748A-F16E-BD9B-42230AA77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982" y="7897778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Hawaii </a:t>
            </a:r>
            <a:r>
              <a:rPr lang="en-US" altLang="en-US" sz="1800" dirty="0"/>
              <a:t>  </a:t>
            </a: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9F54FF2E-8BD6-0215-C740-46D8667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56" y="8254241"/>
            <a:ext cx="907101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Alaska  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243BA70F-F2AF-25CF-96DF-26331CDD6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108" y="8275198"/>
            <a:ext cx="1025143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California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EF8802-1589-B025-EC20-4817C8F0A102}"/>
              </a:ext>
            </a:extLst>
          </p:cNvPr>
          <p:cNvCxnSpPr>
            <a:cxnSpLocks/>
          </p:cNvCxnSpPr>
          <p:nvPr/>
        </p:nvCxnSpPr>
        <p:spPr bwMode="auto">
          <a:xfrm>
            <a:off x="1966887" y="8058850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CEAA4D-0DB5-FED8-87A8-6C0453CE3F59}"/>
              </a:ext>
            </a:extLst>
          </p:cNvPr>
          <p:cNvCxnSpPr>
            <a:cxnSpLocks/>
          </p:cNvCxnSpPr>
          <p:nvPr/>
        </p:nvCxnSpPr>
        <p:spPr bwMode="auto">
          <a:xfrm>
            <a:off x="1973806" y="8415313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AB71DB-240E-4F2C-E9B9-9D8C0A6B05D8}"/>
              </a:ext>
            </a:extLst>
          </p:cNvPr>
          <p:cNvCxnSpPr>
            <a:cxnSpLocks/>
            <a:stCxn id="43" idx="3"/>
          </p:cNvCxnSpPr>
          <p:nvPr/>
        </p:nvCxnSpPr>
        <p:spPr bwMode="auto">
          <a:xfrm>
            <a:off x="3315177" y="8049253"/>
            <a:ext cx="280805" cy="9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E1D0EE-4B51-BB01-DA87-D80B2AABDBF0}"/>
              </a:ext>
            </a:extLst>
          </p:cNvPr>
          <p:cNvCxnSpPr>
            <a:cxnSpLocks/>
            <a:stCxn id="45" idx="3"/>
          </p:cNvCxnSpPr>
          <p:nvPr/>
        </p:nvCxnSpPr>
        <p:spPr bwMode="auto">
          <a:xfrm>
            <a:off x="3308257" y="8415314"/>
            <a:ext cx="268475" cy="20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Elbow Connector 72">
            <a:extLst>
              <a:ext uri="{FF2B5EF4-FFF2-40B4-BE49-F238E27FC236}">
                <a16:creationId xmlns:a16="http://schemas.microsoft.com/office/drawing/2014/main" id="{A274EBBC-21EC-A75C-FA2B-7E4CEA7EC2EF}"/>
              </a:ext>
            </a:extLst>
          </p:cNvPr>
          <p:cNvCxnSpPr>
            <a:cxnSpLocks/>
          </p:cNvCxnSpPr>
          <p:nvPr/>
        </p:nvCxnSpPr>
        <p:spPr bwMode="auto">
          <a:xfrm>
            <a:off x="4396809" y="806310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Elbow Connector 73">
            <a:extLst>
              <a:ext uri="{FF2B5EF4-FFF2-40B4-BE49-F238E27FC236}">
                <a16:creationId xmlns:a16="http://schemas.microsoft.com/office/drawing/2014/main" id="{DD85B244-047A-FD2D-3B13-6E461C5B3418}"/>
              </a:ext>
            </a:extLst>
          </p:cNvPr>
          <p:cNvCxnSpPr>
            <a:cxnSpLocks/>
          </p:cNvCxnSpPr>
          <p:nvPr/>
        </p:nvCxnSpPr>
        <p:spPr bwMode="auto">
          <a:xfrm>
            <a:off x="4523331" y="843627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973EC9-8851-1298-EFE6-6B0B34E276E0}"/>
              </a:ext>
            </a:extLst>
          </p:cNvPr>
          <p:cNvSpPr/>
          <p:nvPr/>
        </p:nvSpPr>
        <p:spPr bwMode="auto">
          <a:xfrm>
            <a:off x="1143000" y="5029200"/>
            <a:ext cx="16764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C3DF5-4809-14DF-E9B0-C5C98F70CB7F}"/>
              </a:ext>
            </a:extLst>
          </p:cNvPr>
          <p:cNvSpPr/>
          <p:nvPr/>
        </p:nvSpPr>
        <p:spPr bwMode="auto">
          <a:xfrm>
            <a:off x="152400" y="4191000"/>
            <a:ext cx="24384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BD7D6-4309-B701-E85D-411E7F1AB731}"/>
              </a:ext>
            </a:extLst>
          </p:cNvPr>
          <p:cNvSpPr txBox="1"/>
          <p:nvPr/>
        </p:nvSpPr>
        <p:spPr>
          <a:xfrm>
            <a:off x="609600" y="45720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Atlanta – Chicago  600 + 1300 + 900 =	2800</a:t>
            </a:r>
          </a:p>
          <a:p>
            <a:r>
              <a:rPr lang="en-US" altLang="en-US" sz="2000" dirty="0"/>
              <a:t>Atlanta – Denver	   600 + 1300 + 780 =	2680</a:t>
            </a:r>
          </a:p>
          <a:p>
            <a:r>
              <a:rPr lang="en-US" altLang="en-US" sz="2000" dirty="0"/>
              <a:t>Atlanta – Austin	600 + 1300 + 200 = 	2100</a:t>
            </a:r>
          </a:p>
          <a:p>
            <a:r>
              <a:rPr lang="en-US" altLang="en-US" sz="2000" dirty="0"/>
              <a:t>Atlanta – Dallas	600 + 1300 =		1900</a:t>
            </a:r>
          </a:p>
          <a:p>
            <a:r>
              <a:rPr lang="en-US" altLang="en-US" sz="2000" dirty="0"/>
              <a:t>Atlanta – Houston  	  		800</a:t>
            </a:r>
          </a:p>
          <a:p>
            <a:r>
              <a:rPr lang="en-US" altLang="en-US" sz="2000" dirty="0"/>
              <a:t>Atlanta – Washington	  		600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B6D7DF66-EF25-A643-7A9E-2F245FCB5A58}"/>
              </a:ext>
            </a:extLst>
          </p:cNvPr>
          <p:cNvSpPr/>
          <p:nvPr/>
        </p:nvSpPr>
        <p:spPr bwMode="auto">
          <a:xfrm>
            <a:off x="3646006" y="6153388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CD0EA8-403A-211C-4FA3-80DB87A6A18C}"/>
              </a:ext>
            </a:extLst>
          </p:cNvPr>
          <p:cNvSpPr/>
          <p:nvPr/>
        </p:nvSpPr>
        <p:spPr bwMode="auto">
          <a:xfrm>
            <a:off x="3646006" y="7496530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10235D-4303-6ECE-0E19-92C5EA233C26}"/>
              </a:ext>
            </a:extLst>
          </p:cNvPr>
          <p:cNvSpPr/>
          <p:nvPr/>
        </p:nvSpPr>
        <p:spPr bwMode="auto">
          <a:xfrm>
            <a:off x="4528576" y="6771186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9FFA56D-23E4-C6AF-EDA4-F7A65A47F887}"/>
              </a:ext>
            </a:extLst>
          </p:cNvPr>
          <p:cNvSpPr/>
          <p:nvPr/>
        </p:nvSpPr>
        <p:spPr bwMode="auto">
          <a:xfrm>
            <a:off x="4528576" y="7496532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74C007-266C-9687-C2C0-6DDAB1DB6B53}"/>
              </a:ext>
            </a:extLst>
          </p:cNvPr>
          <p:cNvSpPr/>
          <p:nvPr/>
        </p:nvSpPr>
        <p:spPr bwMode="auto">
          <a:xfrm>
            <a:off x="5254960" y="6153388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B712A2-E23A-0ABC-EF1F-B48B50BBDF60}"/>
              </a:ext>
            </a:extLst>
          </p:cNvPr>
          <p:cNvSpPr/>
          <p:nvPr/>
        </p:nvSpPr>
        <p:spPr bwMode="auto">
          <a:xfrm>
            <a:off x="5254960" y="7496530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88388C-0218-570D-D03B-65A9A5CBB82A}"/>
              </a:ext>
            </a:extLst>
          </p:cNvPr>
          <p:cNvCxnSpPr>
            <a:stCxn id="45" idx="4"/>
            <a:endCxn id="46" idx="0"/>
          </p:cNvCxnSpPr>
          <p:nvPr/>
        </p:nvCxnSpPr>
        <p:spPr bwMode="auto">
          <a:xfrm>
            <a:off x="3866889" y="6594191"/>
            <a:ext cx="0" cy="90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6AA72E-2C96-9F65-F362-FD7BA9E9D8A3}"/>
              </a:ext>
            </a:extLst>
          </p:cNvPr>
          <p:cNvCxnSpPr>
            <a:stCxn id="46" idx="7"/>
            <a:endCxn id="47" idx="3"/>
          </p:cNvCxnSpPr>
          <p:nvPr/>
        </p:nvCxnSpPr>
        <p:spPr bwMode="auto">
          <a:xfrm flipV="1">
            <a:off x="4023077" y="7147435"/>
            <a:ext cx="570194" cy="413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D05B11-DCB2-2490-D6A1-DE564C227915}"/>
              </a:ext>
            </a:extLst>
          </p:cNvPr>
          <p:cNvCxnSpPr>
            <a:stCxn id="47" idx="7"/>
            <a:endCxn id="49" idx="3"/>
          </p:cNvCxnSpPr>
          <p:nvPr/>
        </p:nvCxnSpPr>
        <p:spPr bwMode="auto">
          <a:xfrm flipV="1">
            <a:off x="4905647" y="6529637"/>
            <a:ext cx="414008" cy="3061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4BD7AD-1138-7708-C1CF-8335E26934EE}"/>
              </a:ext>
            </a:extLst>
          </p:cNvPr>
          <p:cNvCxnSpPr>
            <a:stCxn id="47" idx="4"/>
            <a:endCxn id="48" idx="0"/>
          </p:cNvCxnSpPr>
          <p:nvPr/>
        </p:nvCxnSpPr>
        <p:spPr bwMode="auto">
          <a:xfrm>
            <a:off x="4749459" y="7211989"/>
            <a:ext cx="0" cy="284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C42CFF-3208-4CF4-C7A1-DFDE8518282F}"/>
              </a:ext>
            </a:extLst>
          </p:cNvPr>
          <p:cNvCxnSpPr>
            <a:stCxn id="49" idx="4"/>
            <a:endCxn id="50" idx="0"/>
          </p:cNvCxnSpPr>
          <p:nvPr/>
        </p:nvCxnSpPr>
        <p:spPr bwMode="auto">
          <a:xfrm>
            <a:off x="5475843" y="6594191"/>
            <a:ext cx="0" cy="90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A5B8DB2-21C2-6378-C2AC-3F2B629A22C8}"/>
              </a:ext>
            </a:extLst>
          </p:cNvPr>
          <p:cNvSpPr/>
          <p:nvPr/>
        </p:nvSpPr>
        <p:spPr bwMode="auto">
          <a:xfrm>
            <a:off x="511287" y="3705581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656970D-7A7A-0044-5122-17FE0A8A3D6E}"/>
              </a:ext>
            </a:extLst>
          </p:cNvPr>
          <p:cNvSpPr/>
          <p:nvPr/>
        </p:nvSpPr>
        <p:spPr bwMode="auto">
          <a:xfrm>
            <a:off x="511287" y="5048723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666F0CAD-E3D7-EA44-4B36-311D3E4A3837}"/>
              </a:ext>
            </a:extLst>
          </p:cNvPr>
          <p:cNvCxnSpPr>
            <a:stCxn id="62" idx="4"/>
            <a:endCxn id="63" idx="0"/>
          </p:cNvCxnSpPr>
          <p:nvPr/>
        </p:nvCxnSpPr>
        <p:spPr bwMode="auto">
          <a:xfrm>
            <a:off x="732170" y="4146384"/>
            <a:ext cx="0" cy="90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9" name="Oval 2058">
            <a:extLst>
              <a:ext uri="{FF2B5EF4-FFF2-40B4-BE49-F238E27FC236}">
                <a16:creationId xmlns:a16="http://schemas.microsoft.com/office/drawing/2014/main" id="{F33F1207-1853-B533-0BD6-0A79D7EF3306}"/>
              </a:ext>
            </a:extLst>
          </p:cNvPr>
          <p:cNvSpPr/>
          <p:nvPr/>
        </p:nvSpPr>
        <p:spPr bwMode="auto">
          <a:xfrm>
            <a:off x="1937865" y="3716979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974DA0A6-B456-3C2D-A750-53AAF630A4DB}"/>
              </a:ext>
            </a:extLst>
          </p:cNvPr>
          <p:cNvSpPr/>
          <p:nvPr/>
        </p:nvSpPr>
        <p:spPr bwMode="auto">
          <a:xfrm>
            <a:off x="1937865" y="5060121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D925B5C3-0384-50DB-9A9E-94C48E96E6FA}"/>
              </a:ext>
            </a:extLst>
          </p:cNvPr>
          <p:cNvSpPr/>
          <p:nvPr/>
        </p:nvSpPr>
        <p:spPr bwMode="auto">
          <a:xfrm>
            <a:off x="2820435" y="4334777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24719C3F-687C-A2F4-E4AE-CCE59BA55B18}"/>
              </a:ext>
            </a:extLst>
          </p:cNvPr>
          <p:cNvCxnSpPr>
            <a:stCxn id="2059" idx="4"/>
            <a:endCxn id="2060" idx="0"/>
          </p:cNvCxnSpPr>
          <p:nvPr/>
        </p:nvCxnSpPr>
        <p:spPr bwMode="auto">
          <a:xfrm>
            <a:off x="2158748" y="4157782"/>
            <a:ext cx="0" cy="90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E9A128A9-D429-8C5D-03F4-F7CE52BF78EB}"/>
              </a:ext>
            </a:extLst>
          </p:cNvPr>
          <p:cNvCxnSpPr>
            <a:stCxn id="2060" idx="7"/>
            <a:endCxn id="2061" idx="3"/>
          </p:cNvCxnSpPr>
          <p:nvPr/>
        </p:nvCxnSpPr>
        <p:spPr bwMode="auto">
          <a:xfrm flipV="1">
            <a:off x="2314936" y="4711026"/>
            <a:ext cx="570194" cy="413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0" name="Oval 2069">
            <a:extLst>
              <a:ext uri="{FF2B5EF4-FFF2-40B4-BE49-F238E27FC236}">
                <a16:creationId xmlns:a16="http://schemas.microsoft.com/office/drawing/2014/main" id="{18CD2AFA-3E8B-A2F4-DAAC-3FE656D6BA58}"/>
              </a:ext>
            </a:extLst>
          </p:cNvPr>
          <p:cNvSpPr/>
          <p:nvPr/>
        </p:nvSpPr>
        <p:spPr bwMode="auto">
          <a:xfrm>
            <a:off x="3866889" y="3705581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2071" name="Oval 2070">
            <a:extLst>
              <a:ext uri="{FF2B5EF4-FFF2-40B4-BE49-F238E27FC236}">
                <a16:creationId xmlns:a16="http://schemas.microsoft.com/office/drawing/2014/main" id="{70B12949-5E98-35DC-3847-84999FDC1626}"/>
              </a:ext>
            </a:extLst>
          </p:cNvPr>
          <p:cNvSpPr/>
          <p:nvPr/>
        </p:nvSpPr>
        <p:spPr bwMode="auto">
          <a:xfrm>
            <a:off x="3866889" y="5048723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072" name="Oval 2071">
            <a:extLst>
              <a:ext uri="{FF2B5EF4-FFF2-40B4-BE49-F238E27FC236}">
                <a16:creationId xmlns:a16="http://schemas.microsoft.com/office/drawing/2014/main" id="{4D06D3E0-F305-34C9-8120-D88FBBC44BE5}"/>
              </a:ext>
            </a:extLst>
          </p:cNvPr>
          <p:cNvSpPr/>
          <p:nvPr/>
        </p:nvSpPr>
        <p:spPr bwMode="auto">
          <a:xfrm>
            <a:off x="4749459" y="4323379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id="{9DAE54AF-2049-B5CE-A128-7BAF88AC8C50}"/>
              </a:ext>
            </a:extLst>
          </p:cNvPr>
          <p:cNvSpPr/>
          <p:nvPr/>
        </p:nvSpPr>
        <p:spPr bwMode="auto">
          <a:xfrm>
            <a:off x="5475843" y="3705581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55EE892B-736B-6134-F6AA-F63F911708A2}"/>
              </a:ext>
            </a:extLst>
          </p:cNvPr>
          <p:cNvCxnSpPr>
            <a:stCxn id="2070" idx="4"/>
            <a:endCxn id="2071" idx="0"/>
          </p:cNvCxnSpPr>
          <p:nvPr/>
        </p:nvCxnSpPr>
        <p:spPr bwMode="auto">
          <a:xfrm>
            <a:off x="4087772" y="4146384"/>
            <a:ext cx="0" cy="90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79E7CD25-4D9A-25A1-9473-18AD025BA4AF}"/>
              </a:ext>
            </a:extLst>
          </p:cNvPr>
          <p:cNvCxnSpPr>
            <a:stCxn id="2071" idx="7"/>
            <a:endCxn id="2072" idx="3"/>
          </p:cNvCxnSpPr>
          <p:nvPr/>
        </p:nvCxnSpPr>
        <p:spPr bwMode="auto">
          <a:xfrm flipV="1">
            <a:off x="4243960" y="4699628"/>
            <a:ext cx="570194" cy="413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0F66B8E5-9E30-6897-CCEF-968CF3E9B908}"/>
              </a:ext>
            </a:extLst>
          </p:cNvPr>
          <p:cNvCxnSpPr>
            <a:stCxn id="2072" idx="7"/>
            <a:endCxn id="2074" idx="3"/>
          </p:cNvCxnSpPr>
          <p:nvPr/>
        </p:nvCxnSpPr>
        <p:spPr bwMode="auto">
          <a:xfrm flipV="1">
            <a:off x="5126530" y="4081830"/>
            <a:ext cx="414008" cy="3061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84" name="Oval 2083">
            <a:extLst>
              <a:ext uri="{FF2B5EF4-FFF2-40B4-BE49-F238E27FC236}">
                <a16:creationId xmlns:a16="http://schemas.microsoft.com/office/drawing/2014/main" id="{D136D9C2-2A11-BDC5-DA02-5474A694F42C}"/>
              </a:ext>
            </a:extLst>
          </p:cNvPr>
          <p:cNvSpPr/>
          <p:nvPr/>
        </p:nvSpPr>
        <p:spPr bwMode="auto">
          <a:xfrm>
            <a:off x="767193" y="6143241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2085" name="Oval 2084">
            <a:extLst>
              <a:ext uri="{FF2B5EF4-FFF2-40B4-BE49-F238E27FC236}">
                <a16:creationId xmlns:a16="http://schemas.microsoft.com/office/drawing/2014/main" id="{8219A9AB-6EB4-2CCB-A14B-793337F57481}"/>
              </a:ext>
            </a:extLst>
          </p:cNvPr>
          <p:cNvSpPr/>
          <p:nvPr/>
        </p:nvSpPr>
        <p:spPr bwMode="auto">
          <a:xfrm>
            <a:off x="767193" y="7486383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086" name="Oval 2085">
            <a:extLst>
              <a:ext uri="{FF2B5EF4-FFF2-40B4-BE49-F238E27FC236}">
                <a16:creationId xmlns:a16="http://schemas.microsoft.com/office/drawing/2014/main" id="{D93A9330-26F7-D692-544C-C794A575278F}"/>
              </a:ext>
            </a:extLst>
          </p:cNvPr>
          <p:cNvSpPr/>
          <p:nvPr/>
        </p:nvSpPr>
        <p:spPr bwMode="auto">
          <a:xfrm>
            <a:off x="1649763" y="6761039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2087" name="Oval 2086">
            <a:extLst>
              <a:ext uri="{FF2B5EF4-FFF2-40B4-BE49-F238E27FC236}">
                <a16:creationId xmlns:a16="http://schemas.microsoft.com/office/drawing/2014/main" id="{372CEF5B-6A42-43DA-8B5E-05D0BC563E1A}"/>
              </a:ext>
            </a:extLst>
          </p:cNvPr>
          <p:cNvSpPr/>
          <p:nvPr/>
        </p:nvSpPr>
        <p:spPr bwMode="auto">
          <a:xfrm>
            <a:off x="1649763" y="7486385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AA7F877A-EF22-D8BF-EF96-73A401093E86}"/>
              </a:ext>
            </a:extLst>
          </p:cNvPr>
          <p:cNvSpPr/>
          <p:nvPr/>
        </p:nvSpPr>
        <p:spPr bwMode="auto">
          <a:xfrm>
            <a:off x="2376147" y="6143241"/>
            <a:ext cx="441766" cy="44080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92416B56-1BC5-7B54-E481-35C7AAA1B525}"/>
              </a:ext>
            </a:extLst>
          </p:cNvPr>
          <p:cNvCxnSpPr>
            <a:stCxn id="2084" idx="4"/>
            <a:endCxn id="2085" idx="0"/>
          </p:cNvCxnSpPr>
          <p:nvPr/>
        </p:nvCxnSpPr>
        <p:spPr bwMode="auto">
          <a:xfrm>
            <a:off x="988076" y="6584044"/>
            <a:ext cx="0" cy="9023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57FFE48F-9928-9DEC-2FA5-6A73F9D76933}"/>
              </a:ext>
            </a:extLst>
          </p:cNvPr>
          <p:cNvCxnSpPr>
            <a:stCxn id="2085" idx="7"/>
            <a:endCxn id="2086" idx="3"/>
          </p:cNvCxnSpPr>
          <p:nvPr/>
        </p:nvCxnSpPr>
        <p:spPr bwMode="auto">
          <a:xfrm flipV="1">
            <a:off x="1144264" y="7137288"/>
            <a:ext cx="570194" cy="413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9EC155B7-2327-103A-CA39-633272362BD0}"/>
              </a:ext>
            </a:extLst>
          </p:cNvPr>
          <p:cNvCxnSpPr>
            <a:stCxn id="2086" idx="7"/>
            <a:endCxn id="2088" idx="3"/>
          </p:cNvCxnSpPr>
          <p:nvPr/>
        </p:nvCxnSpPr>
        <p:spPr bwMode="auto">
          <a:xfrm flipV="1">
            <a:off x="2026834" y="6519490"/>
            <a:ext cx="414008" cy="3061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3" name="Straight Connector 2092">
            <a:extLst>
              <a:ext uri="{FF2B5EF4-FFF2-40B4-BE49-F238E27FC236}">
                <a16:creationId xmlns:a16="http://schemas.microsoft.com/office/drawing/2014/main" id="{A018CF12-7EF1-B1B1-3F59-6A15C41B1FBF}"/>
              </a:ext>
            </a:extLst>
          </p:cNvPr>
          <p:cNvCxnSpPr>
            <a:stCxn id="2086" idx="4"/>
            <a:endCxn id="2087" idx="0"/>
          </p:cNvCxnSpPr>
          <p:nvPr/>
        </p:nvCxnSpPr>
        <p:spPr bwMode="auto">
          <a:xfrm>
            <a:off x="1870646" y="7201842"/>
            <a:ext cx="0" cy="2845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EF595-1526-4EDA-D1DB-61F103B260EA}"/>
              </a:ext>
            </a:extLst>
          </p:cNvPr>
          <p:cNvSpPr txBox="1"/>
          <p:nvPr/>
        </p:nvSpPr>
        <p:spPr>
          <a:xfrm>
            <a:off x="4487966" y="1674763"/>
            <a:ext cx="9541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 – 5 : 1</a:t>
            </a:r>
          </a:p>
          <a:p>
            <a:r>
              <a:rPr lang="en-US" sz="1800" dirty="0"/>
              <a:t>1 – 5 : 2</a:t>
            </a:r>
          </a:p>
          <a:p>
            <a:r>
              <a:rPr lang="en-US" sz="1800" dirty="0"/>
              <a:t>0 – 2 : 3</a:t>
            </a:r>
          </a:p>
          <a:p>
            <a:r>
              <a:rPr lang="en-US" sz="1800" dirty="0"/>
              <a:t>4 – 5 : 3</a:t>
            </a:r>
          </a:p>
          <a:p>
            <a:r>
              <a:rPr lang="en-US" sz="1800" dirty="0"/>
              <a:t>1 – 3 : 5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3 – 4 : 6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 – 1 : 7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2 – 4 : 8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83B9FC3-2793-F167-4A2A-7BB8084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8" y="4165638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2A23E36D-29BC-8A8C-91F5-309F3AE7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91" y="4133021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E735F-FD2A-EF47-3474-48D6F03A140B}"/>
              </a:ext>
            </a:extLst>
          </p:cNvPr>
          <p:cNvCxnSpPr/>
          <p:nvPr/>
        </p:nvCxnSpPr>
        <p:spPr bwMode="auto">
          <a:xfrm flipV="1">
            <a:off x="1066800" y="4953000"/>
            <a:ext cx="6096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3B2BB-8856-F04B-9AC6-97EAB96A131A}"/>
              </a:ext>
            </a:extLst>
          </p:cNvPr>
          <p:cNvCxnSpPr/>
          <p:nvPr/>
        </p:nvCxnSpPr>
        <p:spPr bwMode="auto">
          <a:xfrm flipV="1">
            <a:off x="4038600" y="4921212"/>
            <a:ext cx="6096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A30BAA-B6EF-2A32-9698-325CBEB302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3441" y="4419600"/>
            <a:ext cx="520084" cy="3710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5">
            <a:extLst>
              <a:ext uri="{FF2B5EF4-FFF2-40B4-BE49-F238E27FC236}">
                <a16:creationId xmlns:a16="http://schemas.microsoft.com/office/drawing/2014/main" id="{A4D9304C-C607-6AE4-5713-5E8AE831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8" y="5741691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148FFD-BAC5-B6B2-B5C9-CE2F53CFC8E1}"/>
              </a:ext>
            </a:extLst>
          </p:cNvPr>
          <p:cNvCxnSpPr/>
          <p:nvPr/>
        </p:nvCxnSpPr>
        <p:spPr bwMode="auto">
          <a:xfrm flipV="1">
            <a:off x="1074367" y="6529882"/>
            <a:ext cx="6096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688971-0B00-DFFF-1280-0A2F079C5072}"/>
              </a:ext>
            </a:extLst>
          </p:cNvPr>
          <p:cNvCxnSpPr>
            <a:cxnSpLocks/>
          </p:cNvCxnSpPr>
          <p:nvPr/>
        </p:nvCxnSpPr>
        <p:spPr bwMode="auto">
          <a:xfrm flipV="1">
            <a:off x="1859208" y="6028270"/>
            <a:ext cx="520084" cy="3710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093C02-BC09-E9CF-3104-78FEC530A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990600" y="6057900"/>
            <a:ext cx="0" cy="8886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5">
            <a:extLst>
              <a:ext uri="{FF2B5EF4-FFF2-40B4-BE49-F238E27FC236}">
                <a16:creationId xmlns:a16="http://schemas.microsoft.com/office/drawing/2014/main" id="{EDBCFF08-4185-FAB4-716A-AA80DCBE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91" y="5741691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740988-7B90-6348-FDA0-521C958DC8CC}"/>
              </a:ext>
            </a:extLst>
          </p:cNvPr>
          <p:cNvCxnSpPr/>
          <p:nvPr/>
        </p:nvCxnSpPr>
        <p:spPr bwMode="auto">
          <a:xfrm flipV="1">
            <a:off x="4038600" y="6529882"/>
            <a:ext cx="6096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287212-C5CC-FFE0-A666-2C157A1A6A1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3441" y="6028270"/>
            <a:ext cx="520084" cy="3710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ADDE8F-9FA1-EBAD-E180-0AFBC4FAE274}"/>
              </a:ext>
            </a:extLst>
          </p:cNvPr>
          <p:cNvCxnSpPr>
            <a:cxnSpLocks/>
          </p:cNvCxnSpPr>
          <p:nvPr/>
        </p:nvCxnSpPr>
        <p:spPr bwMode="auto">
          <a:xfrm flipV="1">
            <a:off x="3954833" y="6057900"/>
            <a:ext cx="0" cy="8886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E84B6B-25B7-0EC8-C23B-83E761F7C0AD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8316" y="6610984"/>
            <a:ext cx="0" cy="3355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5">
            <a:extLst>
              <a:ext uri="{FF2B5EF4-FFF2-40B4-BE49-F238E27FC236}">
                <a16:creationId xmlns:a16="http://schemas.microsoft.com/office/drawing/2014/main" id="{DE5E9F8D-EF40-FCD8-9256-C4A0A5A8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369701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E4A42B-0376-9FB0-119B-B8532BB7E169}"/>
              </a:ext>
            </a:extLst>
          </p:cNvPr>
          <p:cNvCxnSpPr/>
          <p:nvPr/>
        </p:nvCxnSpPr>
        <p:spPr bwMode="auto">
          <a:xfrm flipV="1">
            <a:off x="2548909" y="8157892"/>
            <a:ext cx="609600" cy="457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DBA689-784D-223B-E198-21E77CAD16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3750" y="7656280"/>
            <a:ext cx="520084" cy="3710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6D98B5-4898-88B7-1317-E0C0ED645BAC}"/>
              </a:ext>
            </a:extLst>
          </p:cNvPr>
          <p:cNvCxnSpPr>
            <a:cxnSpLocks/>
          </p:cNvCxnSpPr>
          <p:nvPr/>
        </p:nvCxnSpPr>
        <p:spPr bwMode="auto">
          <a:xfrm flipV="1">
            <a:off x="2465142" y="7685910"/>
            <a:ext cx="0" cy="8886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BB963C-F4EF-0CB0-DFB0-B43E9AC62AA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48625" y="8238994"/>
            <a:ext cx="0" cy="3355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9A3183-5A5E-8A11-170B-46559B3B038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54833" y="7713564"/>
            <a:ext cx="0" cy="88865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4" name="Picture 4" descr="&#10;">
            <a:extLst>
              <a:ext uri="{FF2B5EF4-FFF2-40B4-BE49-F238E27FC236}">
                <a16:creationId xmlns:a16="http://schemas.microsoft.com/office/drawing/2014/main" id="{E42DC9EC-506C-D198-85F2-825F7C52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15268"/>
            <a:ext cx="4495800" cy="280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69BCF6-02F1-9A03-66D5-19DCD9E0C7F4}"/>
              </a:ext>
            </a:extLst>
          </p:cNvPr>
          <p:cNvCxnSpPr>
            <a:cxnSpLocks/>
          </p:cNvCxnSpPr>
          <p:nvPr/>
        </p:nvCxnSpPr>
        <p:spPr bwMode="auto">
          <a:xfrm flipH="1">
            <a:off x="1295400" y="5887368"/>
            <a:ext cx="342900" cy="9144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50C56B-53DD-2127-08C8-26C6C410EC16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887369"/>
            <a:ext cx="838200" cy="83819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1312FA-5FDB-9EFC-1105-742F08B3D7FF}"/>
              </a:ext>
            </a:extLst>
          </p:cNvPr>
          <p:cNvCxnSpPr>
            <a:cxnSpLocks/>
          </p:cNvCxnSpPr>
          <p:nvPr/>
        </p:nvCxnSpPr>
        <p:spPr bwMode="auto">
          <a:xfrm flipH="1">
            <a:off x="2685165" y="6649368"/>
            <a:ext cx="362835" cy="762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2BC999-0B97-C0A9-B8A1-1BE6B74D56BD}"/>
              </a:ext>
            </a:extLst>
          </p:cNvPr>
          <p:cNvCxnSpPr>
            <a:cxnSpLocks/>
          </p:cNvCxnSpPr>
          <p:nvPr/>
        </p:nvCxnSpPr>
        <p:spPr bwMode="auto">
          <a:xfrm>
            <a:off x="3146144" y="6740543"/>
            <a:ext cx="73306" cy="44222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CAED9A-25D5-875A-1BC9-F690B674D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95082" y="7255845"/>
            <a:ext cx="887715" cy="7620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6B5BB5-4E42-7CEF-984A-92BC3ECCDFC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85281" y="6801768"/>
            <a:ext cx="1118163" cy="4292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5C52DE-9E13-CFA6-2B66-0BD4C80F9E9D}"/>
              </a:ext>
            </a:extLst>
          </p:cNvPr>
          <p:cNvSpPr txBox="1"/>
          <p:nvPr/>
        </p:nvSpPr>
        <p:spPr>
          <a:xfrm>
            <a:off x="5115130" y="5768182"/>
            <a:ext cx="1514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Mad-Mil: 	 80</a:t>
            </a:r>
          </a:p>
          <a:p>
            <a:r>
              <a:rPr lang="en-US" sz="1400" dirty="0"/>
              <a:t>Mil-Chi: 	 95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Mad-Chi:	150</a:t>
            </a:r>
          </a:p>
          <a:p>
            <a:r>
              <a:rPr lang="en-US" sz="1400" dirty="0"/>
              <a:t>Min-Des:	235</a:t>
            </a:r>
          </a:p>
          <a:p>
            <a:r>
              <a:rPr lang="en-US" sz="1400" dirty="0"/>
              <a:t>Min-Mad: 	270</a:t>
            </a:r>
          </a:p>
          <a:p>
            <a:r>
              <a:rPr lang="en-US" sz="1400" dirty="0"/>
              <a:t>Chi-</a:t>
            </a:r>
            <a:r>
              <a:rPr lang="en-US" sz="1400" dirty="0" err="1"/>
              <a:t>StL</a:t>
            </a:r>
            <a:r>
              <a:rPr lang="en-US" sz="1400" dirty="0"/>
              <a:t>: 	270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Chi-Det: 	280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Des-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	320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2A9D5-16B0-3B5C-4E44-BCA22D80B4D6}"/>
              </a:ext>
            </a:extLst>
          </p:cNvPr>
          <p:cNvSpPr txBox="1"/>
          <p:nvPr/>
        </p:nvSpPr>
        <p:spPr>
          <a:xfrm>
            <a:off x="669508" y="4387334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A8A5E-9B48-2DBB-55F2-F82B75AE4782}"/>
              </a:ext>
            </a:extLst>
          </p:cNvPr>
          <p:cNvSpPr txBox="1"/>
          <p:nvPr/>
        </p:nvSpPr>
        <p:spPr>
          <a:xfrm>
            <a:off x="109589" y="520302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0367-49A2-A938-7D43-02E0429124C5}"/>
              </a:ext>
            </a:extLst>
          </p:cNvPr>
          <p:cNvSpPr txBox="1"/>
          <p:nvPr/>
        </p:nvSpPr>
        <p:spPr>
          <a:xfrm>
            <a:off x="1092701" y="58630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D469F-5098-3438-6C5A-BAAEC504622E}"/>
              </a:ext>
            </a:extLst>
          </p:cNvPr>
          <p:cNvSpPr/>
          <p:nvPr/>
        </p:nvSpPr>
        <p:spPr bwMode="auto">
          <a:xfrm>
            <a:off x="2083443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37A3C1-C43C-6B57-4C60-BEFB2E7C115A}"/>
              </a:ext>
            </a:extLst>
          </p:cNvPr>
          <p:cNvSpPr/>
          <p:nvPr/>
        </p:nvSpPr>
        <p:spPr bwMode="auto">
          <a:xfrm>
            <a:off x="250699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8DF5E-D84B-9254-89A4-1FD0F6DCC8B3}"/>
              </a:ext>
            </a:extLst>
          </p:cNvPr>
          <p:cNvSpPr/>
          <p:nvPr/>
        </p:nvSpPr>
        <p:spPr bwMode="auto">
          <a:xfrm>
            <a:off x="2930549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F6D6B-CF37-BEBF-2836-18737A923BE6}"/>
              </a:ext>
            </a:extLst>
          </p:cNvPr>
          <p:cNvSpPr/>
          <p:nvPr/>
        </p:nvSpPr>
        <p:spPr bwMode="auto">
          <a:xfrm>
            <a:off x="335699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57C42C-C4F4-625C-E8ED-0CCF1C6D6AB4}"/>
              </a:ext>
            </a:extLst>
          </p:cNvPr>
          <p:cNvSpPr/>
          <p:nvPr/>
        </p:nvSpPr>
        <p:spPr bwMode="auto">
          <a:xfrm>
            <a:off x="3783442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C490A3-6206-5DBB-C455-256625CFDAB0}"/>
              </a:ext>
            </a:extLst>
          </p:cNvPr>
          <p:cNvSpPr/>
          <p:nvPr/>
        </p:nvSpPr>
        <p:spPr bwMode="auto">
          <a:xfrm>
            <a:off x="4208924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CA3992-6E5B-FC13-9FF6-7252C7D5DC93}"/>
              </a:ext>
            </a:extLst>
          </p:cNvPr>
          <p:cNvSpPr/>
          <p:nvPr/>
        </p:nvSpPr>
        <p:spPr bwMode="auto">
          <a:xfrm>
            <a:off x="463440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91ED4-5395-33A1-6F5A-E26E3DC87436}"/>
              </a:ext>
            </a:extLst>
          </p:cNvPr>
          <p:cNvSpPr/>
          <p:nvPr/>
        </p:nvSpPr>
        <p:spPr bwMode="auto">
          <a:xfrm>
            <a:off x="5060852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2065E-237B-ADE0-444C-F5F03DE0B51E}"/>
              </a:ext>
            </a:extLst>
          </p:cNvPr>
          <p:cNvSpPr/>
          <p:nvPr/>
        </p:nvSpPr>
        <p:spPr bwMode="auto">
          <a:xfrm>
            <a:off x="5486334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95ED02-A920-35B3-752C-93779EC6BBC9}"/>
              </a:ext>
            </a:extLst>
          </p:cNvPr>
          <p:cNvSpPr/>
          <p:nvPr/>
        </p:nvSpPr>
        <p:spPr bwMode="auto">
          <a:xfrm>
            <a:off x="591181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F5FC6-2E25-8DD4-33EF-5E94203622E9}"/>
              </a:ext>
            </a:extLst>
          </p:cNvPr>
          <p:cNvSpPr/>
          <p:nvPr/>
        </p:nvSpPr>
        <p:spPr bwMode="auto">
          <a:xfrm>
            <a:off x="2083443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797C67-D51F-358E-531F-03333CC0DB50}"/>
              </a:ext>
            </a:extLst>
          </p:cNvPr>
          <p:cNvSpPr/>
          <p:nvPr/>
        </p:nvSpPr>
        <p:spPr bwMode="auto">
          <a:xfrm>
            <a:off x="2506996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84347-E20C-A951-99E4-46755710DAB6}"/>
              </a:ext>
            </a:extLst>
          </p:cNvPr>
          <p:cNvSpPr/>
          <p:nvPr/>
        </p:nvSpPr>
        <p:spPr bwMode="auto">
          <a:xfrm>
            <a:off x="2930549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CE7E4F-EBFA-45C7-9534-3D7E83AB7025}"/>
              </a:ext>
            </a:extLst>
          </p:cNvPr>
          <p:cNvSpPr/>
          <p:nvPr/>
        </p:nvSpPr>
        <p:spPr bwMode="auto">
          <a:xfrm>
            <a:off x="3356996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31DDE-3C8F-696B-C670-C425368E44DE}"/>
              </a:ext>
            </a:extLst>
          </p:cNvPr>
          <p:cNvSpPr/>
          <p:nvPr/>
        </p:nvSpPr>
        <p:spPr bwMode="auto">
          <a:xfrm>
            <a:off x="3783442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3F66AA-525B-7AF2-CCD2-4EAFBD1CC772}"/>
              </a:ext>
            </a:extLst>
          </p:cNvPr>
          <p:cNvSpPr/>
          <p:nvPr/>
        </p:nvSpPr>
        <p:spPr bwMode="auto">
          <a:xfrm>
            <a:off x="4208924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992108-AAD0-7F75-AAC9-1BF063AC016F}"/>
              </a:ext>
            </a:extLst>
          </p:cNvPr>
          <p:cNvSpPr/>
          <p:nvPr/>
        </p:nvSpPr>
        <p:spPr bwMode="auto">
          <a:xfrm>
            <a:off x="4634406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87949-A9DB-1C18-E506-026E26F42830}"/>
              </a:ext>
            </a:extLst>
          </p:cNvPr>
          <p:cNvSpPr/>
          <p:nvPr/>
        </p:nvSpPr>
        <p:spPr bwMode="auto">
          <a:xfrm>
            <a:off x="5060852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309963-59C1-F167-915A-A0E9FC76AE07}"/>
              </a:ext>
            </a:extLst>
          </p:cNvPr>
          <p:cNvSpPr/>
          <p:nvPr/>
        </p:nvSpPr>
        <p:spPr bwMode="auto">
          <a:xfrm>
            <a:off x="5486334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7C191B-C23F-7B9C-43C1-1D40E08514B4}"/>
              </a:ext>
            </a:extLst>
          </p:cNvPr>
          <p:cNvSpPr/>
          <p:nvPr/>
        </p:nvSpPr>
        <p:spPr bwMode="auto">
          <a:xfrm>
            <a:off x="5911816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7D60E4-BB27-1836-B3F0-99EA4C520558}"/>
              </a:ext>
            </a:extLst>
          </p:cNvPr>
          <p:cNvSpPr txBox="1"/>
          <p:nvPr/>
        </p:nvSpPr>
        <p:spPr>
          <a:xfrm>
            <a:off x="2083443" y="4004634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8CDF2-E677-2416-A84C-6D6BC5397314}"/>
              </a:ext>
            </a:extLst>
          </p:cNvPr>
          <p:cNvSpPr txBox="1"/>
          <p:nvPr/>
        </p:nvSpPr>
        <p:spPr>
          <a:xfrm>
            <a:off x="2931634" y="3976666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4435C0-D6DD-5297-CB7C-4905CD8281DA}"/>
              </a:ext>
            </a:extLst>
          </p:cNvPr>
          <p:cNvSpPr txBox="1"/>
          <p:nvPr/>
        </p:nvSpPr>
        <p:spPr>
          <a:xfrm>
            <a:off x="2500973" y="3997334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4661E-7FFD-9A4B-ADEE-3DA411A948A2}"/>
              </a:ext>
            </a:extLst>
          </p:cNvPr>
          <p:cNvSpPr txBox="1"/>
          <p:nvPr/>
        </p:nvSpPr>
        <p:spPr>
          <a:xfrm>
            <a:off x="3380309" y="398409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6CDA8-4F5E-69F8-1C18-75067D24E072}"/>
              </a:ext>
            </a:extLst>
          </p:cNvPr>
          <p:cNvSpPr txBox="1"/>
          <p:nvPr/>
        </p:nvSpPr>
        <p:spPr>
          <a:xfrm>
            <a:off x="3779825" y="398409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8A067-CAD2-081A-D5F8-ACE35B500356}"/>
              </a:ext>
            </a:extLst>
          </p:cNvPr>
          <p:cNvSpPr txBox="1"/>
          <p:nvPr/>
        </p:nvSpPr>
        <p:spPr>
          <a:xfrm>
            <a:off x="4208924" y="398409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EA5E3E-846E-0437-B651-215AF29200B7}"/>
              </a:ext>
            </a:extLst>
          </p:cNvPr>
          <p:cNvSpPr txBox="1"/>
          <p:nvPr/>
        </p:nvSpPr>
        <p:spPr>
          <a:xfrm>
            <a:off x="4634406" y="3976666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931B73-EA5E-881D-F9CB-9F798A78259A}"/>
              </a:ext>
            </a:extLst>
          </p:cNvPr>
          <p:cNvSpPr txBox="1"/>
          <p:nvPr/>
        </p:nvSpPr>
        <p:spPr>
          <a:xfrm>
            <a:off x="5046608" y="3997334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114DE8-1EFB-3071-5C58-CC0C0973365E}"/>
              </a:ext>
            </a:extLst>
          </p:cNvPr>
          <p:cNvSpPr txBox="1"/>
          <p:nvPr/>
        </p:nvSpPr>
        <p:spPr>
          <a:xfrm>
            <a:off x="5463021" y="4004634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361E48-1012-5468-E61E-B814ECA649EB}"/>
              </a:ext>
            </a:extLst>
          </p:cNvPr>
          <p:cNvSpPr txBox="1"/>
          <p:nvPr/>
        </p:nvSpPr>
        <p:spPr>
          <a:xfrm>
            <a:off x="5897572" y="4004634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C99244-F66C-6DA4-92C9-0635257CFC4E}"/>
              </a:ext>
            </a:extLst>
          </p:cNvPr>
          <p:cNvSpPr txBox="1"/>
          <p:nvPr/>
        </p:nvSpPr>
        <p:spPr>
          <a:xfrm>
            <a:off x="2067360" y="48899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87949A-D390-F411-B91A-E3C8506095FA}"/>
              </a:ext>
            </a:extLst>
          </p:cNvPr>
          <p:cNvSpPr txBox="1"/>
          <p:nvPr/>
        </p:nvSpPr>
        <p:spPr>
          <a:xfrm>
            <a:off x="2915551" y="4861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33FA80-BFB7-F991-5099-4964A472D2C4}"/>
              </a:ext>
            </a:extLst>
          </p:cNvPr>
          <p:cNvSpPr txBox="1"/>
          <p:nvPr/>
        </p:nvSpPr>
        <p:spPr>
          <a:xfrm>
            <a:off x="2484890" y="4882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D35FD1-5180-C88E-D96F-37C6AF4D0C8A}"/>
              </a:ext>
            </a:extLst>
          </p:cNvPr>
          <p:cNvSpPr txBox="1"/>
          <p:nvPr/>
        </p:nvSpPr>
        <p:spPr>
          <a:xfrm>
            <a:off x="3364226" y="48693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29065-443F-2118-96E1-C103DBC11965}"/>
              </a:ext>
            </a:extLst>
          </p:cNvPr>
          <p:cNvSpPr txBox="1"/>
          <p:nvPr/>
        </p:nvSpPr>
        <p:spPr>
          <a:xfrm>
            <a:off x="3763742" y="48693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B5F8E9-04A1-480E-265E-7F4EEC089145}"/>
              </a:ext>
            </a:extLst>
          </p:cNvPr>
          <p:cNvSpPr txBox="1"/>
          <p:nvPr/>
        </p:nvSpPr>
        <p:spPr>
          <a:xfrm>
            <a:off x="4192841" y="48693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6A0E35-D597-F285-21BE-A31961268896}"/>
              </a:ext>
            </a:extLst>
          </p:cNvPr>
          <p:cNvSpPr txBox="1"/>
          <p:nvPr/>
        </p:nvSpPr>
        <p:spPr>
          <a:xfrm>
            <a:off x="4618323" y="4861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440E0D-DF4A-17FC-3334-27283F70DD49}"/>
              </a:ext>
            </a:extLst>
          </p:cNvPr>
          <p:cNvSpPr txBox="1"/>
          <p:nvPr/>
        </p:nvSpPr>
        <p:spPr>
          <a:xfrm>
            <a:off x="5030525" y="4882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C3BA72-EFF4-E7FC-94C8-6197E4547D53}"/>
              </a:ext>
            </a:extLst>
          </p:cNvPr>
          <p:cNvSpPr txBox="1"/>
          <p:nvPr/>
        </p:nvSpPr>
        <p:spPr>
          <a:xfrm>
            <a:off x="5446938" y="48899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22BEA6-6C3C-7C52-3284-69AC075F6148}"/>
              </a:ext>
            </a:extLst>
          </p:cNvPr>
          <p:cNvSpPr txBox="1"/>
          <p:nvPr/>
        </p:nvSpPr>
        <p:spPr>
          <a:xfrm>
            <a:off x="5881489" y="48899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836BDD-319E-1269-559D-8A6589C17863}"/>
              </a:ext>
            </a:extLst>
          </p:cNvPr>
          <p:cNvSpPr/>
          <p:nvPr/>
        </p:nvSpPr>
        <p:spPr bwMode="auto">
          <a:xfrm>
            <a:off x="2095096" y="5886032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43E673-C07C-2EDF-A7D8-37EAB7837EEB}"/>
              </a:ext>
            </a:extLst>
          </p:cNvPr>
          <p:cNvSpPr txBox="1"/>
          <p:nvPr/>
        </p:nvSpPr>
        <p:spPr>
          <a:xfrm>
            <a:off x="2160387" y="442288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E3E136-E068-28A4-0E0C-7265CFC6A07E}"/>
              </a:ext>
            </a:extLst>
          </p:cNvPr>
          <p:cNvSpPr txBox="1"/>
          <p:nvPr/>
        </p:nvSpPr>
        <p:spPr>
          <a:xfrm>
            <a:off x="5101523" y="440757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702BBA-A344-E605-005C-8485F52AFAC6}"/>
              </a:ext>
            </a:extLst>
          </p:cNvPr>
          <p:cNvSpPr txBox="1"/>
          <p:nvPr/>
        </p:nvSpPr>
        <p:spPr>
          <a:xfrm>
            <a:off x="3436743" y="441321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79E7E6-2A23-D803-0967-8C3F1A97A39C}"/>
              </a:ext>
            </a:extLst>
          </p:cNvPr>
          <p:cNvSpPr txBox="1"/>
          <p:nvPr/>
        </p:nvSpPr>
        <p:spPr>
          <a:xfrm>
            <a:off x="2577917" y="442288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7FE25-F732-D6E8-6189-2B34535CD87B}"/>
              </a:ext>
            </a:extLst>
          </p:cNvPr>
          <p:cNvSpPr txBox="1"/>
          <p:nvPr/>
        </p:nvSpPr>
        <p:spPr>
          <a:xfrm>
            <a:off x="2986138" y="441228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D22D33-1FAC-73B2-508A-9BB7666672AE}"/>
              </a:ext>
            </a:extLst>
          </p:cNvPr>
          <p:cNvSpPr txBox="1"/>
          <p:nvPr/>
        </p:nvSpPr>
        <p:spPr>
          <a:xfrm>
            <a:off x="3864169" y="439178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1F7A38-8837-FBC4-8D0F-C43AB4958D49}"/>
              </a:ext>
            </a:extLst>
          </p:cNvPr>
          <p:cNvSpPr txBox="1"/>
          <p:nvPr/>
        </p:nvSpPr>
        <p:spPr>
          <a:xfrm>
            <a:off x="4271624" y="440776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F5ED1-2DB1-F76F-94A1-E5B09E6410A7}"/>
              </a:ext>
            </a:extLst>
          </p:cNvPr>
          <p:cNvSpPr txBox="1"/>
          <p:nvPr/>
        </p:nvSpPr>
        <p:spPr>
          <a:xfrm>
            <a:off x="4697106" y="439534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863BAE-4C35-1FA3-855F-F6661A506371}"/>
              </a:ext>
            </a:extLst>
          </p:cNvPr>
          <p:cNvSpPr txBox="1"/>
          <p:nvPr/>
        </p:nvSpPr>
        <p:spPr>
          <a:xfrm>
            <a:off x="5547331" y="439534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0BEC24-77A3-D706-BE7B-712974AF80AB}"/>
              </a:ext>
            </a:extLst>
          </p:cNvPr>
          <p:cNvSpPr txBox="1"/>
          <p:nvPr/>
        </p:nvSpPr>
        <p:spPr>
          <a:xfrm>
            <a:off x="5974516" y="43959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8394EB-5BD6-9D21-D7FB-402F0329E310}"/>
              </a:ext>
            </a:extLst>
          </p:cNvPr>
          <p:cNvSpPr txBox="1"/>
          <p:nvPr/>
        </p:nvSpPr>
        <p:spPr>
          <a:xfrm>
            <a:off x="2119132" y="5921894"/>
            <a:ext cx="4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0, 7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67AB29-D2A4-AF9D-3916-866DB67DBA54}"/>
              </a:ext>
            </a:extLst>
          </p:cNvPr>
          <p:cNvSpPr txBox="1"/>
          <p:nvPr/>
        </p:nvSpPr>
        <p:spPr>
          <a:xfrm>
            <a:off x="630331" y="686387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35697C-2201-8E02-9F83-74CCE547F897}"/>
              </a:ext>
            </a:extLst>
          </p:cNvPr>
          <p:cNvSpPr txBox="1"/>
          <p:nvPr/>
        </p:nvSpPr>
        <p:spPr>
          <a:xfrm>
            <a:off x="1053524" y="833954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84B6EF-565D-9286-F9DD-D65F410188ED}"/>
              </a:ext>
            </a:extLst>
          </p:cNvPr>
          <p:cNvSpPr/>
          <p:nvPr/>
        </p:nvSpPr>
        <p:spPr bwMode="auto">
          <a:xfrm>
            <a:off x="2044266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506D90-561B-5FB3-FC25-4F3C72EA644A}"/>
              </a:ext>
            </a:extLst>
          </p:cNvPr>
          <p:cNvSpPr/>
          <p:nvPr/>
        </p:nvSpPr>
        <p:spPr bwMode="auto">
          <a:xfrm>
            <a:off x="2467819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35BB58-D5BA-F514-4D29-6528F027C92A}"/>
              </a:ext>
            </a:extLst>
          </p:cNvPr>
          <p:cNvSpPr/>
          <p:nvPr/>
        </p:nvSpPr>
        <p:spPr bwMode="auto">
          <a:xfrm>
            <a:off x="2891372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656BBF-B6B4-5E7B-F2C0-E8EC5E590501}"/>
              </a:ext>
            </a:extLst>
          </p:cNvPr>
          <p:cNvSpPr/>
          <p:nvPr/>
        </p:nvSpPr>
        <p:spPr bwMode="auto">
          <a:xfrm>
            <a:off x="3317819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0" name="Rectangle 5119">
            <a:extLst>
              <a:ext uri="{FF2B5EF4-FFF2-40B4-BE49-F238E27FC236}">
                <a16:creationId xmlns:a16="http://schemas.microsoft.com/office/drawing/2014/main" id="{8C09F400-B454-3DD0-A030-03DC56906BD7}"/>
              </a:ext>
            </a:extLst>
          </p:cNvPr>
          <p:cNvSpPr/>
          <p:nvPr/>
        </p:nvSpPr>
        <p:spPr bwMode="auto">
          <a:xfrm>
            <a:off x="3744265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1" name="Rectangle 5120">
            <a:extLst>
              <a:ext uri="{FF2B5EF4-FFF2-40B4-BE49-F238E27FC236}">
                <a16:creationId xmlns:a16="http://schemas.microsoft.com/office/drawing/2014/main" id="{D294B012-D823-2194-6109-945F99230296}"/>
              </a:ext>
            </a:extLst>
          </p:cNvPr>
          <p:cNvSpPr/>
          <p:nvPr/>
        </p:nvSpPr>
        <p:spPr bwMode="auto">
          <a:xfrm>
            <a:off x="4169747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2" name="Rectangle 5121">
            <a:extLst>
              <a:ext uri="{FF2B5EF4-FFF2-40B4-BE49-F238E27FC236}">
                <a16:creationId xmlns:a16="http://schemas.microsoft.com/office/drawing/2014/main" id="{9E0D182F-E7DC-DF8B-AB8A-1F78F79AF607}"/>
              </a:ext>
            </a:extLst>
          </p:cNvPr>
          <p:cNvSpPr/>
          <p:nvPr/>
        </p:nvSpPr>
        <p:spPr bwMode="auto">
          <a:xfrm>
            <a:off x="4595229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4" name="Rectangle 5123">
            <a:extLst>
              <a:ext uri="{FF2B5EF4-FFF2-40B4-BE49-F238E27FC236}">
                <a16:creationId xmlns:a16="http://schemas.microsoft.com/office/drawing/2014/main" id="{C6698691-CC3E-66BF-39E9-3421D64BACE3}"/>
              </a:ext>
            </a:extLst>
          </p:cNvPr>
          <p:cNvSpPr/>
          <p:nvPr/>
        </p:nvSpPr>
        <p:spPr bwMode="auto">
          <a:xfrm>
            <a:off x="5021675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5" name="Rectangle 5124">
            <a:extLst>
              <a:ext uri="{FF2B5EF4-FFF2-40B4-BE49-F238E27FC236}">
                <a16:creationId xmlns:a16="http://schemas.microsoft.com/office/drawing/2014/main" id="{6B086325-2FE9-58C9-26FA-796C78805710}"/>
              </a:ext>
            </a:extLst>
          </p:cNvPr>
          <p:cNvSpPr/>
          <p:nvPr/>
        </p:nvSpPr>
        <p:spPr bwMode="auto">
          <a:xfrm>
            <a:off x="5447157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6" name="Rectangle 5125">
            <a:extLst>
              <a:ext uri="{FF2B5EF4-FFF2-40B4-BE49-F238E27FC236}">
                <a16:creationId xmlns:a16="http://schemas.microsoft.com/office/drawing/2014/main" id="{A1EA7C5A-A98E-79EA-1C52-800E47C2A7F3}"/>
              </a:ext>
            </a:extLst>
          </p:cNvPr>
          <p:cNvSpPr/>
          <p:nvPr/>
        </p:nvSpPr>
        <p:spPr bwMode="auto">
          <a:xfrm>
            <a:off x="5872639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DF0F678C-AE9E-C243-896A-7860169047FD}"/>
              </a:ext>
            </a:extLst>
          </p:cNvPr>
          <p:cNvSpPr/>
          <p:nvPr/>
        </p:nvSpPr>
        <p:spPr bwMode="auto">
          <a:xfrm>
            <a:off x="2044266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5B46443-7BB0-3CBB-93AB-2C607FA52711}"/>
              </a:ext>
            </a:extLst>
          </p:cNvPr>
          <p:cNvSpPr/>
          <p:nvPr/>
        </p:nvSpPr>
        <p:spPr bwMode="auto">
          <a:xfrm>
            <a:off x="2467819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95D7BAA1-0C2A-3354-6B07-D001F9BAF89E}"/>
              </a:ext>
            </a:extLst>
          </p:cNvPr>
          <p:cNvSpPr/>
          <p:nvPr/>
        </p:nvSpPr>
        <p:spPr bwMode="auto">
          <a:xfrm>
            <a:off x="2891372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909A729D-D89B-88E5-35E9-704F09DF1DA4}"/>
              </a:ext>
            </a:extLst>
          </p:cNvPr>
          <p:cNvSpPr/>
          <p:nvPr/>
        </p:nvSpPr>
        <p:spPr bwMode="auto">
          <a:xfrm>
            <a:off x="3317819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539555F2-3573-8967-2BA7-491D72836EE4}"/>
              </a:ext>
            </a:extLst>
          </p:cNvPr>
          <p:cNvSpPr/>
          <p:nvPr/>
        </p:nvSpPr>
        <p:spPr bwMode="auto">
          <a:xfrm>
            <a:off x="3744265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9220BCB5-3255-AAB5-6FAE-1A3EAD7EE939}"/>
              </a:ext>
            </a:extLst>
          </p:cNvPr>
          <p:cNvSpPr/>
          <p:nvPr/>
        </p:nvSpPr>
        <p:spPr bwMode="auto">
          <a:xfrm>
            <a:off x="4169747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0D07372C-7578-609A-00E4-10D0EBE6886D}"/>
              </a:ext>
            </a:extLst>
          </p:cNvPr>
          <p:cNvSpPr/>
          <p:nvPr/>
        </p:nvSpPr>
        <p:spPr bwMode="auto">
          <a:xfrm>
            <a:off x="4595229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92FFF95A-533F-E1B6-94B5-85AB45AC9642}"/>
              </a:ext>
            </a:extLst>
          </p:cNvPr>
          <p:cNvSpPr/>
          <p:nvPr/>
        </p:nvSpPr>
        <p:spPr bwMode="auto">
          <a:xfrm>
            <a:off x="5021675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5CB0B6E6-6C9B-543F-B3D8-9E9D458FB678}"/>
              </a:ext>
            </a:extLst>
          </p:cNvPr>
          <p:cNvSpPr/>
          <p:nvPr/>
        </p:nvSpPr>
        <p:spPr bwMode="auto">
          <a:xfrm>
            <a:off x="5447157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8528649F-D8CB-F87A-3CDB-1E89B68758C5}"/>
              </a:ext>
            </a:extLst>
          </p:cNvPr>
          <p:cNvSpPr/>
          <p:nvPr/>
        </p:nvSpPr>
        <p:spPr bwMode="auto">
          <a:xfrm>
            <a:off x="5872639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38" name="TextBox 5137">
            <a:extLst>
              <a:ext uri="{FF2B5EF4-FFF2-40B4-BE49-F238E27FC236}">
                <a16:creationId xmlns:a16="http://schemas.microsoft.com/office/drawing/2014/main" id="{7AA62B9C-5459-4B5F-E1EE-A55B7BF776AD}"/>
              </a:ext>
            </a:extLst>
          </p:cNvPr>
          <p:cNvSpPr txBox="1"/>
          <p:nvPr/>
        </p:nvSpPr>
        <p:spPr>
          <a:xfrm>
            <a:off x="2044266" y="64811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5139" name="TextBox 5138">
            <a:extLst>
              <a:ext uri="{FF2B5EF4-FFF2-40B4-BE49-F238E27FC236}">
                <a16:creationId xmlns:a16="http://schemas.microsoft.com/office/drawing/2014/main" id="{22267BAC-7B15-224E-4CFF-D201F1A83F9B}"/>
              </a:ext>
            </a:extLst>
          </p:cNvPr>
          <p:cNvSpPr txBox="1"/>
          <p:nvPr/>
        </p:nvSpPr>
        <p:spPr>
          <a:xfrm>
            <a:off x="2892457" y="64532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5140" name="TextBox 5139">
            <a:extLst>
              <a:ext uri="{FF2B5EF4-FFF2-40B4-BE49-F238E27FC236}">
                <a16:creationId xmlns:a16="http://schemas.microsoft.com/office/drawing/2014/main" id="{523D7292-81AF-942D-41C6-FD47EE680537}"/>
              </a:ext>
            </a:extLst>
          </p:cNvPr>
          <p:cNvSpPr txBox="1"/>
          <p:nvPr/>
        </p:nvSpPr>
        <p:spPr>
          <a:xfrm>
            <a:off x="2461796" y="64738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5141" name="TextBox 5140">
            <a:extLst>
              <a:ext uri="{FF2B5EF4-FFF2-40B4-BE49-F238E27FC236}">
                <a16:creationId xmlns:a16="http://schemas.microsoft.com/office/drawing/2014/main" id="{823018F3-49A3-D5B1-4932-46B7164CD76E}"/>
              </a:ext>
            </a:extLst>
          </p:cNvPr>
          <p:cNvSpPr txBox="1"/>
          <p:nvPr/>
        </p:nvSpPr>
        <p:spPr>
          <a:xfrm>
            <a:off x="3341132" y="6460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5142" name="TextBox 5141">
            <a:extLst>
              <a:ext uri="{FF2B5EF4-FFF2-40B4-BE49-F238E27FC236}">
                <a16:creationId xmlns:a16="http://schemas.microsoft.com/office/drawing/2014/main" id="{0681E9D8-F5DE-B592-B988-3FA94B454F75}"/>
              </a:ext>
            </a:extLst>
          </p:cNvPr>
          <p:cNvSpPr txBox="1"/>
          <p:nvPr/>
        </p:nvSpPr>
        <p:spPr>
          <a:xfrm>
            <a:off x="3740648" y="6460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5143" name="TextBox 5142">
            <a:extLst>
              <a:ext uri="{FF2B5EF4-FFF2-40B4-BE49-F238E27FC236}">
                <a16:creationId xmlns:a16="http://schemas.microsoft.com/office/drawing/2014/main" id="{99DF2A21-CCBC-A7E2-574B-0E40C51B8840}"/>
              </a:ext>
            </a:extLst>
          </p:cNvPr>
          <p:cNvSpPr txBox="1"/>
          <p:nvPr/>
        </p:nvSpPr>
        <p:spPr>
          <a:xfrm>
            <a:off x="4169747" y="6460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5144" name="TextBox 5143">
            <a:extLst>
              <a:ext uri="{FF2B5EF4-FFF2-40B4-BE49-F238E27FC236}">
                <a16:creationId xmlns:a16="http://schemas.microsoft.com/office/drawing/2014/main" id="{3F9F8B64-2C65-1BE8-F478-E2A393A7CE11}"/>
              </a:ext>
            </a:extLst>
          </p:cNvPr>
          <p:cNvSpPr txBox="1"/>
          <p:nvPr/>
        </p:nvSpPr>
        <p:spPr>
          <a:xfrm>
            <a:off x="4595229" y="64532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5145" name="TextBox 5144">
            <a:extLst>
              <a:ext uri="{FF2B5EF4-FFF2-40B4-BE49-F238E27FC236}">
                <a16:creationId xmlns:a16="http://schemas.microsoft.com/office/drawing/2014/main" id="{AD9E27A6-A913-F3A4-F990-9FCE34325CD9}"/>
              </a:ext>
            </a:extLst>
          </p:cNvPr>
          <p:cNvSpPr txBox="1"/>
          <p:nvPr/>
        </p:nvSpPr>
        <p:spPr>
          <a:xfrm>
            <a:off x="5007431" y="64738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5146" name="TextBox 5145">
            <a:extLst>
              <a:ext uri="{FF2B5EF4-FFF2-40B4-BE49-F238E27FC236}">
                <a16:creationId xmlns:a16="http://schemas.microsoft.com/office/drawing/2014/main" id="{06C21528-0ADD-B61E-FF39-C6F2ADA57457}"/>
              </a:ext>
            </a:extLst>
          </p:cNvPr>
          <p:cNvSpPr txBox="1"/>
          <p:nvPr/>
        </p:nvSpPr>
        <p:spPr>
          <a:xfrm>
            <a:off x="5423844" y="64811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5147" name="TextBox 5146">
            <a:extLst>
              <a:ext uri="{FF2B5EF4-FFF2-40B4-BE49-F238E27FC236}">
                <a16:creationId xmlns:a16="http://schemas.microsoft.com/office/drawing/2014/main" id="{C86B5678-C0B2-9DFC-0BB1-746DCCF29290}"/>
              </a:ext>
            </a:extLst>
          </p:cNvPr>
          <p:cNvSpPr txBox="1"/>
          <p:nvPr/>
        </p:nvSpPr>
        <p:spPr>
          <a:xfrm>
            <a:off x="5858395" y="64811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5148" name="TextBox 5147">
            <a:extLst>
              <a:ext uri="{FF2B5EF4-FFF2-40B4-BE49-F238E27FC236}">
                <a16:creationId xmlns:a16="http://schemas.microsoft.com/office/drawing/2014/main" id="{72826AB4-6FAF-421F-B228-783CFFF4F9AF}"/>
              </a:ext>
            </a:extLst>
          </p:cNvPr>
          <p:cNvSpPr txBox="1"/>
          <p:nvPr/>
        </p:nvSpPr>
        <p:spPr>
          <a:xfrm>
            <a:off x="2028183" y="73664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5149" name="TextBox 5148">
            <a:extLst>
              <a:ext uri="{FF2B5EF4-FFF2-40B4-BE49-F238E27FC236}">
                <a16:creationId xmlns:a16="http://schemas.microsoft.com/office/drawing/2014/main" id="{C3D85F56-F138-98C6-3927-4AF6EFFED8F9}"/>
              </a:ext>
            </a:extLst>
          </p:cNvPr>
          <p:cNvSpPr txBox="1"/>
          <p:nvPr/>
        </p:nvSpPr>
        <p:spPr>
          <a:xfrm>
            <a:off x="2876374" y="73384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5150" name="TextBox 5149">
            <a:extLst>
              <a:ext uri="{FF2B5EF4-FFF2-40B4-BE49-F238E27FC236}">
                <a16:creationId xmlns:a16="http://schemas.microsoft.com/office/drawing/2014/main" id="{8C8D5E4B-5ABF-CD21-EE47-C796F37ACCD0}"/>
              </a:ext>
            </a:extLst>
          </p:cNvPr>
          <p:cNvSpPr txBox="1"/>
          <p:nvPr/>
        </p:nvSpPr>
        <p:spPr>
          <a:xfrm>
            <a:off x="2445713" y="73591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5151" name="TextBox 5150">
            <a:extLst>
              <a:ext uri="{FF2B5EF4-FFF2-40B4-BE49-F238E27FC236}">
                <a16:creationId xmlns:a16="http://schemas.microsoft.com/office/drawing/2014/main" id="{3AD5EA1A-8E6D-FA17-A170-CD04A5FFB4AD}"/>
              </a:ext>
            </a:extLst>
          </p:cNvPr>
          <p:cNvSpPr txBox="1"/>
          <p:nvPr/>
        </p:nvSpPr>
        <p:spPr>
          <a:xfrm>
            <a:off x="3325049" y="73459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5152" name="TextBox 5151">
            <a:extLst>
              <a:ext uri="{FF2B5EF4-FFF2-40B4-BE49-F238E27FC236}">
                <a16:creationId xmlns:a16="http://schemas.microsoft.com/office/drawing/2014/main" id="{9527A2D7-A750-D8D6-4AF0-E2B1A12A2838}"/>
              </a:ext>
            </a:extLst>
          </p:cNvPr>
          <p:cNvSpPr txBox="1"/>
          <p:nvPr/>
        </p:nvSpPr>
        <p:spPr>
          <a:xfrm>
            <a:off x="3724565" y="73459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5153" name="TextBox 5152">
            <a:extLst>
              <a:ext uri="{FF2B5EF4-FFF2-40B4-BE49-F238E27FC236}">
                <a16:creationId xmlns:a16="http://schemas.microsoft.com/office/drawing/2014/main" id="{BE284963-6F9E-B7A9-F067-DD8CEE6A93DE}"/>
              </a:ext>
            </a:extLst>
          </p:cNvPr>
          <p:cNvSpPr txBox="1"/>
          <p:nvPr/>
        </p:nvSpPr>
        <p:spPr>
          <a:xfrm>
            <a:off x="4153664" y="73459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5154" name="TextBox 5153">
            <a:extLst>
              <a:ext uri="{FF2B5EF4-FFF2-40B4-BE49-F238E27FC236}">
                <a16:creationId xmlns:a16="http://schemas.microsoft.com/office/drawing/2014/main" id="{B3982459-5F5D-B822-8494-C449A12226D4}"/>
              </a:ext>
            </a:extLst>
          </p:cNvPr>
          <p:cNvSpPr txBox="1"/>
          <p:nvPr/>
        </p:nvSpPr>
        <p:spPr>
          <a:xfrm>
            <a:off x="4579146" y="73384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5155" name="TextBox 5154">
            <a:extLst>
              <a:ext uri="{FF2B5EF4-FFF2-40B4-BE49-F238E27FC236}">
                <a16:creationId xmlns:a16="http://schemas.microsoft.com/office/drawing/2014/main" id="{64451B1F-AFF3-21D9-F68E-D5590765587B}"/>
              </a:ext>
            </a:extLst>
          </p:cNvPr>
          <p:cNvSpPr txBox="1"/>
          <p:nvPr/>
        </p:nvSpPr>
        <p:spPr>
          <a:xfrm>
            <a:off x="4991348" y="73591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5156" name="TextBox 5155">
            <a:extLst>
              <a:ext uri="{FF2B5EF4-FFF2-40B4-BE49-F238E27FC236}">
                <a16:creationId xmlns:a16="http://schemas.microsoft.com/office/drawing/2014/main" id="{F01F3F53-670F-5C83-4F2C-DBAE6D75CCA1}"/>
              </a:ext>
            </a:extLst>
          </p:cNvPr>
          <p:cNvSpPr txBox="1"/>
          <p:nvPr/>
        </p:nvSpPr>
        <p:spPr>
          <a:xfrm>
            <a:off x="5407761" y="73664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5157" name="TextBox 5156">
            <a:extLst>
              <a:ext uri="{FF2B5EF4-FFF2-40B4-BE49-F238E27FC236}">
                <a16:creationId xmlns:a16="http://schemas.microsoft.com/office/drawing/2014/main" id="{65AC430D-F512-0E08-449D-42029D0E2BCB}"/>
              </a:ext>
            </a:extLst>
          </p:cNvPr>
          <p:cNvSpPr txBox="1"/>
          <p:nvPr/>
        </p:nvSpPr>
        <p:spPr>
          <a:xfrm>
            <a:off x="5842312" y="73664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D8BBA374-36E4-8558-8297-0775E6F44AE9}"/>
              </a:ext>
            </a:extLst>
          </p:cNvPr>
          <p:cNvSpPr/>
          <p:nvPr/>
        </p:nvSpPr>
        <p:spPr bwMode="auto">
          <a:xfrm>
            <a:off x="2055919" y="8362572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59" name="TextBox 5158">
            <a:extLst>
              <a:ext uri="{FF2B5EF4-FFF2-40B4-BE49-F238E27FC236}">
                <a16:creationId xmlns:a16="http://schemas.microsoft.com/office/drawing/2014/main" id="{F97A1C40-16DB-D0B8-094D-1798DD07586F}"/>
              </a:ext>
            </a:extLst>
          </p:cNvPr>
          <p:cNvSpPr txBox="1"/>
          <p:nvPr/>
        </p:nvSpPr>
        <p:spPr>
          <a:xfrm>
            <a:off x="2121210" y="6899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60" name="TextBox 5159">
            <a:extLst>
              <a:ext uri="{FF2B5EF4-FFF2-40B4-BE49-F238E27FC236}">
                <a16:creationId xmlns:a16="http://schemas.microsoft.com/office/drawing/2014/main" id="{51674D42-9577-CD55-EB7F-77C9B059E697}"/>
              </a:ext>
            </a:extLst>
          </p:cNvPr>
          <p:cNvSpPr txBox="1"/>
          <p:nvPr/>
        </p:nvSpPr>
        <p:spPr>
          <a:xfrm>
            <a:off x="5062346" y="68841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61" name="TextBox 5160">
            <a:extLst>
              <a:ext uri="{FF2B5EF4-FFF2-40B4-BE49-F238E27FC236}">
                <a16:creationId xmlns:a16="http://schemas.microsoft.com/office/drawing/2014/main" id="{8301D380-9CA1-3ED2-4E8B-03A571B8FA12}"/>
              </a:ext>
            </a:extLst>
          </p:cNvPr>
          <p:cNvSpPr txBox="1"/>
          <p:nvPr/>
        </p:nvSpPr>
        <p:spPr>
          <a:xfrm>
            <a:off x="3397566" y="68897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5162" name="TextBox 5161">
            <a:extLst>
              <a:ext uri="{FF2B5EF4-FFF2-40B4-BE49-F238E27FC236}">
                <a16:creationId xmlns:a16="http://schemas.microsoft.com/office/drawing/2014/main" id="{B410C96D-7429-0910-472D-1B333DDBC353}"/>
              </a:ext>
            </a:extLst>
          </p:cNvPr>
          <p:cNvSpPr txBox="1"/>
          <p:nvPr/>
        </p:nvSpPr>
        <p:spPr>
          <a:xfrm>
            <a:off x="2538740" y="6899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63" name="TextBox 5162">
            <a:extLst>
              <a:ext uri="{FF2B5EF4-FFF2-40B4-BE49-F238E27FC236}">
                <a16:creationId xmlns:a16="http://schemas.microsoft.com/office/drawing/2014/main" id="{AC92928F-B24E-326A-7A0F-B6C6AAF2F632}"/>
              </a:ext>
            </a:extLst>
          </p:cNvPr>
          <p:cNvSpPr txBox="1"/>
          <p:nvPr/>
        </p:nvSpPr>
        <p:spPr>
          <a:xfrm>
            <a:off x="2946961" y="6888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164" name="TextBox 5163">
            <a:extLst>
              <a:ext uri="{FF2B5EF4-FFF2-40B4-BE49-F238E27FC236}">
                <a16:creationId xmlns:a16="http://schemas.microsoft.com/office/drawing/2014/main" id="{2182DFAF-7290-ED9C-97A1-E05729812F15}"/>
              </a:ext>
            </a:extLst>
          </p:cNvPr>
          <p:cNvSpPr txBox="1"/>
          <p:nvPr/>
        </p:nvSpPr>
        <p:spPr>
          <a:xfrm>
            <a:off x="3824992" y="68683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5165" name="TextBox 5164">
            <a:extLst>
              <a:ext uri="{FF2B5EF4-FFF2-40B4-BE49-F238E27FC236}">
                <a16:creationId xmlns:a16="http://schemas.microsoft.com/office/drawing/2014/main" id="{B59CC325-0199-3563-3393-763EDA57215D}"/>
              </a:ext>
            </a:extLst>
          </p:cNvPr>
          <p:cNvSpPr txBox="1"/>
          <p:nvPr/>
        </p:nvSpPr>
        <p:spPr>
          <a:xfrm>
            <a:off x="4232447" y="6884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166" name="TextBox 5165">
            <a:extLst>
              <a:ext uri="{FF2B5EF4-FFF2-40B4-BE49-F238E27FC236}">
                <a16:creationId xmlns:a16="http://schemas.microsoft.com/office/drawing/2014/main" id="{636140CE-3E41-2ECA-3CC5-D687923AA705}"/>
              </a:ext>
            </a:extLst>
          </p:cNvPr>
          <p:cNvSpPr txBox="1"/>
          <p:nvPr/>
        </p:nvSpPr>
        <p:spPr>
          <a:xfrm>
            <a:off x="4657929" y="68718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167" name="TextBox 5166">
            <a:extLst>
              <a:ext uri="{FF2B5EF4-FFF2-40B4-BE49-F238E27FC236}">
                <a16:creationId xmlns:a16="http://schemas.microsoft.com/office/drawing/2014/main" id="{BB5BA7D8-8CB5-8409-12DF-178A9FDB30EA}"/>
              </a:ext>
            </a:extLst>
          </p:cNvPr>
          <p:cNvSpPr txBox="1"/>
          <p:nvPr/>
        </p:nvSpPr>
        <p:spPr>
          <a:xfrm>
            <a:off x="5508154" y="68718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7C5E246C-F31A-8054-2DE4-E621F8B117A3}"/>
              </a:ext>
            </a:extLst>
          </p:cNvPr>
          <p:cNvSpPr txBox="1"/>
          <p:nvPr/>
        </p:nvSpPr>
        <p:spPr>
          <a:xfrm>
            <a:off x="5935339" y="68724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169" name="TextBox 5168">
            <a:extLst>
              <a:ext uri="{FF2B5EF4-FFF2-40B4-BE49-F238E27FC236}">
                <a16:creationId xmlns:a16="http://schemas.microsoft.com/office/drawing/2014/main" id="{94DB4034-EBEF-6901-98FD-CD3CB4EE993C}"/>
              </a:ext>
            </a:extLst>
          </p:cNvPr>
          <p:cNvSpPr txBox="1"/>
          <p:nvPr/>
        </p:nvSpPr>
        <p:spPr>
          <a:xfrm>
            <a:off x="2068673" y="8371926"/>
            <a:ext cx="4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7 , 1</a:t>
            </a:r>
          </a:p>
        </p:txBody>
      </p:sp>
      <p:sp>
        <p:nvSpPr>
          <p:cNvPr id="5170" name="TextBox 5169">
            <a:extLst>
              <a:ext uri="{FF2B5EF4-FFF2-40B4-BE49-F238E27FC236}">
                <a16:creationId xmlns:a16="http://schemas.microsoft.com/office/drawing/2014/main" id="{2B7AB1A1-F4DE-B0EA-89B9-FCFE93B1F2F2}"/>
              </a:ext>
            </a:extLst>
          </p:cNvPr>
          <p:cNvSpPr txBox="1"/>
          <p:nvPr/>
        </p:nvSpPr>
        <p:spPr>
          <a:xfrm>
            <a:off x="109589" y="776570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sp>
        <p:nvSpPr>
          <p:cNvPr id="5171" name="TextBox 5170">
            <a:extLst>
              <a:ext uri="{FF2B5EF4-FFF2-40B4-BE49-F238E27FC236}">
                <a16:creationId xmlns:a16="http://schemas.microsoft.com/office/drawing/2014/main" id="{2FA30371-0576-0D86-8D43-2EC4E88830D5}"/>
              </a:ext>
            </a:extLst>
          </p:cNvPr>
          <p:cNvSpPr txBox="1"/>
          <p:nvPr/>
        </p:nvSpPr>
        <p:spPr>
          <a:xfrm>
            <a:off x="2142850" y="7782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D760E-A6C0-4067-7B6D-D06D14C1AADB}"/>
              </a:ext>
            </a:extLst>
          </p:cNvPr>
          <p:cNvSpPr txBox="1"/>
          <p:nvPr/>
        </p:nvSpPr>
        <p:spPr>
          <a:xfrm>
            <a:off x="381000" y="533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548D9-D28F-6FCB-32B2-3BE3A182C49C}"/>
              </a:ext>
            </a:extLst>
          </p:cNvPr>
          <p:cNvSpPr txBox="1"/>
          <p:nvPr/>
        </p:nvSpPr>
        <p:spPr>
          <a:xfrm>
            <a:off x="804193" y="20090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31727-1307-0CCD-92AE-78981E2D894C}"/>
              </a:ext>
            </a:extLst>
          </p:cNvPr>
          <p:cNvSpPr/>
          <p:nvPr/>
        </p:nvSpPr>
        <p:spPr bwMode="auto">
          <a:xfrm>
            <a:off x="1794935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DD0F4-EE73-CFCA-B17E-8640975BE98C}"/>
              </a:ext>
            </a:extLst>
          </p:cNvPr>
          <p:cNvSpPr/>
          <p:nvPr/>
        </p:nvSpPr>
        <p:spPr bwMode="auto">
          <a:xfrm>
            <a:off x="221848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F5A2A-4932-0D69-3FE2-C24EBFFDC5CB}"/>
              </a:ext>
            </a:extLst>
          </p:cNvPr>
          <p:cNvSpPr/>
          <p:nvPr/>
        </p:nvSpPr>
        <p:spPr bwMode="auto">
          <a:xfrm>
            <a:off x="2642041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E3F6F-4467-F502-129D-4FEE9B271EEF}"/>
              </a:ext>
            </a:extLst>
          </p:cNvPr>
          <p:cNvSpPr/>
          <p:nvPr/>
        </p:nvSpPr>
        <p:spPr bwMode="auto">
          <a:xfrm>
            <a:off x="306848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8B37A-00C3-06B0-72C5-85A31693A9FE}"/>
              </a:ext>
            </a:extLst>
          </p:cNvPr>
          <p:cNvSpPr/>
          <p:nvPr/>
        </p:nvSpPr>
        <p:spPr bwMode="auto">
          <a:xfrm>
            <a:off x="3494934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07D9E-940F-A2B6-DC5E-FE79457E5B80}"/>
              </a:ext>
            </a:extLst>
          </p:cNvPr>
          <p:cNvSpPr/>
          <p:nvPr/>
        </p:nvSpPr>
        <p:spPr bwMode="auto">
          <a:xfrm>
            <a:off x="3920416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706D1-544C-9AD2-FE9A-8120C3957D5E}"/>
              </a:ext>
            </a:extLst>
          </p:cNvPr>
          <p:cNvSpPr/>
          <p:nvPr/>
        </p:nvSpPr>
        <p:spPr bwMode="auto">
          <a:xfrm>
            <a:off x="434589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56D17A-4F4E-5D06-D4DE-6BCE8DD9E8C3}"/>
              </a:ext>
            </a:extLst>
          </p:cNvPr>
          <p:cNvSpPr/>
          <p:nvPr/>
        </p:nvSpPr>
        <p:spPr bwMode="auto">
          <a:xfrm>
            <a:off x="4772344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AB8B0-4D45-88ED-324C-BC1AF01A46C5}"/>
              </a:ext>
            </a:extLst>
          </p:cNvPr>
          <p:cNvSpPr/>
          <p:nvPr/>
        </p:nvSpPr>
        <p:spPr bwMode="auto">
          <a:xfrm>
            <a:off x="5197826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786458-539C-BDFD-3A0F-05F736BB3D11}"/>
              </a:ext>
            </a:extLst>
          </p:cNvPr>
          <p:cNvSpPr/>
          <p:nvPr/>
        </p:nvSpPr>
        <p:spPr bwMode="auto">
          <a:xfrm>
            <a:off x="562330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08FB-6EE8-1849-50F9-ABDBEBA9EF80}"/>
              </a:ext>
            </a:extLst>
          </p:cNvPr>
          <p:cNvSpPr/>
          <p:nvPr/>
        </p:nvSpPr>
        <p:spPr bwMode="auto">
          <a:xfrm>
            <a:off x="1794935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670B9-B6B8-0202-F7B7-C9B7AD3AFDD9}"/>
              </a:ext>
            </a:extLst>
          </p:cNvPr>
          <p:cNvSpPr/>
          <p:nvPr/>
        </p:nvSpPr>
        <p:spPr bwMode="auto">
          <a:xfrm>
            <a:off x="221848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DE6661-A8D1-F10E-E432-81CFE7CD38C1}"/>
              </a:ext>
            </a:extLst>
          </p:cNvPr>
          <p:cNvSpPr/>
          <p:nvPr/>
        </p:nvSpPr>
        <p:spPr bwMode="auto">
          <a:xfrm>
            <a:off x="2642041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14BDA0-2191-1330-E99C-687028669ADB}"/>
              </a:ext>
            </a:extLst>
          </p:cNvPr>
          <p:cNvSpPr/>
          <p:nvPr/>
        </p:nvSpPr>
        <p:spPr bwMode="auto">
          <a:xfrm>
            <a:off x="306848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B90FA5-141E-DA10-CB5A-D589FA622530}"/>
              </a:ext>
            </a:extLst>
          </p:cNvPr>
          <p:cNvSpPr/>
          <p:nvPr/>
        </p:nvSpPr>
        <p:spPr bwMode="auto">
          <a:xfrm>
            <a:off x="3494934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A61E7-931E-C4BB-8B2D-60F5C40DC3E4}"/>
              </a:ext>
            </a:extLst>
          </p:cNvPr>
          <p:cNvSpPr/>
          <p:nvPr/>
        </p:nvSpPr>
        <p:spPr bwMode="auto">
          <a:xfrm>
            <a:off x="3920416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9DC22F-010A-DE1B-F5A0-CB457D504B7D}"/>
              </a:ext>
            </a:extLst>
          </p:cNvPr>
          <p:cNvSpPr/>
          <p:nvPr/>
        </p:nvSpPr>
        <p:spPr bwMode="auto">
          <a:xfrm>
            <a:off x="434589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A0606-404E-4B8E-38A0-E290B14B63A3}"/>
              </a:ext>
            </a:extLst>
          </p:cNvPr>
          <p:cNvSpPr/>
          <p:nvPr/>
        </p:nvSpPr>
        <p:spPr bwMode="auto">
          <a:xfrm>
            <a:off x="4772344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F074C-0F10-1FB4-EAEF-FF030E7CDB47}"/>
              </a:ext>
            </a:extLst>
          </p:cNvPr>
          <p:cNvSpPr/>
          <p:nvPr/>
        </p:nvSpPr>
        <p:spPr bwMode="auto">
          <a:xfrm>
            <a:off x="5197826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4C6D3-4DE7-3EA8-07C0-C247B3CA3078}"/>
              </a:ext>
            </a:extLst>
          </p:cNvPr>
          <p:cNvSpPr/>
          <p:nvPr/>
        </p:nvSpPr>
        <p:spPr bwMode="auto">
          <a:xfrm>
            <a:off x="562330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18FB4-FBD4-BC26-B087-E96178D73E2D}"/>
              </a:ext>
            </a:extLst>
          </p:cNvPr>
          <p:cNvSpPr txBox="1"/>
          <p:nvPr/>
        </p:nvSpPr>
        <p:spPr>
          <a:xfrm>
            <a:off x="1794935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98FC5B-760F-97D5-6623-5421824AF549}"/>
              </a:ext>
            </a:extLst>
          </p:cNvPr>
          <p:cNvSpPr txBox="1"/>
          <p:nvPr/>
        </p:nvSpPr>
        <p:spPr>
          <a:xfrm>
            <a:off x="2643126" y="1227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43BCF-3AF3-781C-12B7-727AFC97CCFC}"/>
              </a:ext>
            </a:extLst>
          </p:cNvPr>
          <p:cNvSpPr txBox="1"/>
          <p:nvPr/>
        </p:nvSpPr>
        <p:spPr>
          <a:xfrm>
            <a:off x="2212465" y="1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A3C22-9670-A218-5D0A-E315A57F5540}"/>
              </a:ext>
            </a:extLst>
          </p:cNvPr>
          <p:cNvSpPr txBox="1"/>
          <p:nvPr/>
        </p:nvSpPr>
        <p:spPr>
          <a:xfrm>
            <a:off x="3091801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084971-CB12-EE5D-4842-720394D4D20F}"/>
              </a:ext>
            </a:extLst>
          </p:cNvPr>
          <p:cNvSpPr txBox="1"/>
          <p:nvPr/>
        </p:nvSpPr>
        <p:spPr>
          <a:xfrm>
            <a:off x="3491317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73BA5A-E61E-EB2F-3E5B-7BB9BB026CA7}"/>
              </a:ext>
            </a:extLst>
          </p:cNvPr>
          <p:cNvSpPr txBox="1"/>
          <p:nvPr/>
        </p:nvSpPr>
        <p:spPr>
          <a:xfrm>
            <a:off x="3920416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1F74B9-35B1-0E13-FB14-B1CED79EC83B}"/>
              </a:ext>
            </a:extLst>
          </p:cNvPr>
          <p:cNvSpPr txBox="1"/>
          <p:nvPr/>
        </p:nvSpPr>
        <p:spPr>
          <a:xfrm>
            <a:off x="4345898" y="1227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354CD8-81DB-00FF-62AF-0A60E081CD27}"/>
              </a:ext>
            </a:extLst>
          </p:cNvPr>
          <p:cNvSpPr txBox="1"/>
          <p:nvPr/>
        </p:nvSpPr>
        <p:spPr>
          <a:xfrm>
            <a:off x="4758100" y="1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CE1FD2-D7FA-8B6D-8748-E462C7D70163}"/>
              </a:ext>
            </a:extLst>
          </p:cNvPr>
          <p:cNvSpPr txBox="1"/>
          <p:nvPr/>
        </p:nvSpPr>
        <p:spPr>
          <a:xfrm>
            <a:off x="5174513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628CE-73E4-4F85-E429-0224EC14011B}"/>
              </a:ext>
            </a:extLst>
          </p:cNvPr>
          <p:cNvSpPr txBox="1"/>
          <p:nvPr/>
        </p:nvSpPr>
        <p:spPr>
          <a:xfrm>
            <a:off x="5609064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E1616-DBB6-4128-77A3-52DF376A463E}"/>
              </a:ext>
            </a:extLst>
          </p:cNvPr>
          <p:cNvSpPr txBox="1"/>
          <p:nvPr/>
        </p:nvSpPr>
        <p:spPr>
          <a:xfrm>
            <a:off x="1778852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2A4856-4ADC-B88B-B04D-7AD6E50A542B}"/>
              </a:ext>
            </a:extLst>
          </p:cNvPr>
          <p:cNvSpPr txBox="1"/>
          <p:nvPr/>
        </p:nvSpPr>
        <p:spPr>
          <a:xfrm>
            <a:off x="2627043" y="10079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5AC405-BD72-CF0F-2D6F-F35CBEE16FCE}"/>
              </a:ext>
            </a:extLst>
          </p:cNvPr>
          <p:cNvSpPr txBox="1"/>
          <p:nvPr/>
        </p:nvSpPr>
        <p:spPr>
          <a:xfrm>
            <a:off x="2196382" y="10286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6EECAB-1236-ECB0-50B2-A51AFCC554B8}"/>
              </a:ext>
            </a:extLst>
          </p:cNvPr>
          <p:cNvSpPr txBox="1"/>
          <p:nvPr/>
        </p:nvSpPr>
        <p:spPr>
          <a:xfrm>
            <a:off x="3075718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521770-E5F8-D6FA-54F0-A61A31BF40DF}"/>
              </a:ext>
            </a:extLst>
          </p:cNvPr>
          <p:cNvSpPr txBox="1"/>
          <p:nvPr/>
        </p:nvSpPr>
        <p:spPr>
          <a:xfrm>
            <a:off x="3475234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3E6AF0-7E70-BAA9-16F2-61A328A989D1}"/>
              </a:ext>
            </a:extLst>
          </p:cNvPr>
          <p:cNvSpPr txBox="1"/>
          <p:nvPr/>
        </p:nvSpPr>
        <p:spPr>
          <a:xfrm>
            <a:off x="3904333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AC733-F1E0-3721-5F42-CC52E32D26CA}"/>
              </a:ext>
            </a:extLst>
          </p:cNvPr>
          <p:cNvSpPr txBox="1"/>
          <p:nvPr/>
        </p:nvSpPr>
        <p:spPr>
          <a:xfrm>
            <a:off x="4329815" y="10079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F9FAF-F130-2853-4CD4-7BF377D03198}"/>
              </a:ext>
            </a:extLst>
          </p:cNvPr>
          <p:cNvSpPr txBox="1"/>
          <p:nvPr/>
        </p:nvSpPr>
        <p:spPr>
          <a:xfrm>
            <a:off x="4742017" y="10286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ABB5C4-A05E-BFC7-47A3-9390F6A18407}"/>
              </a:ext>
            </a:extLst>
          </p:cNvPr>
          <p:cNvSpPr txBox="1"/>
          <p:nvPr/>
        </p:nvSpPr>
        <p:spPr>
          <a:xfrm>
            <a:off x="5158430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ED3458-723B-19BA-765E-36C785668438}"/>
              </a:ext>
            </a:extLst>
          </p:cNvPr>
          <p:cNvSpPr txBox="1"/>
          <p:nvPr/>
        </p:nvSpPr>
        <p:spPr>
          <a:xfrm>
            <a:off x="5592981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2467AC-BCC4-CE1F-C512-1F1F6F8A67CE}"/>
              </a:ext>
            </a:extLst>
          </p:cNvPr>
          <p:cNvSpPr/>
          <p:nvPr/>
        </p:nvSpPr>
        <p:spPr bwMode="auto">
          <a:xfrm>
            <a:off x="1806588" y="2032098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A932C1-5773-EF7A-D871-DB7B4A1578DC}"/>
              </a:ext>
            </a:extLst>
          </p:cNvPr>
          <p:cNvSpPr txBox="1"/>
          <p:nvPr/>
        </p:nvSpPr>
        <p:spPr>
          <a:xfrm>
            <a:off x="1871879" y="568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5F9F5E-B10D-14ED-DD2E-ECECD67C23DF}"/>
              </a:ext>
            </a:extLst>
          </p:cNvPr>
          <p:cNvSpPr txBox="1"/>
          <p:nvPr/>
        </p:nvSpPr>
        <p:spPr>
          <a:xfrm>
            <a:off x="4813015" y="553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E26182-7BC7-A2D6-F3B5-A55CC0822EED}"/>
              </a:ext>
            </a:extLst>
          </p:cNvPr>
          <p:cNvSpPr txBox="1"/>
          <p:nvPr/>
        </p:nvSpPr>
        <p:spPr>
          <a:xfrm>
            <a:off x="3148235" y="5592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4B6B2-AE58-0C9A-B4A1-1DFE6707B79E}"/>
              </a:ext>
            </a:extLst>
          </p:cNvPr>
          <p:cNvSpPr txBox="1"/>
          <p:nvPr/>
        </p:nvSpPr>
        <p:spPr>
          <a:xfrm>
            <a:off x="2289409" y="568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D6AD6-EF68-2672-AB99-B24D1409FBF1}"/>
              </a:ext>
            </a:extLst>
          </p:cNvPr>
          <p:cNvSpPr txBox="1"/>
          <p:nvPr/>
        </p:nvSpPr>
        <p:spPr>
          <a:xfrm>
            <a:off x="2697630" y="558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0A3683-7414-45A8-911E-563154A6E20B}"/>
              </a:ext>
            </a:extLst>
          </p:cNvPr>
          <p:cNvSpPr txBox="1"/>
          <p:nvPr/>
        </p:nvSpPr>
        <p:spPr>
          <a:xfrm>
            <a:off x="3575661" y="537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31E813-8E88-886D-CD87-F16A301BA185}"/>
              </a:ext>
            </a:extLst>
          </p:cNvPr>
          <p:cNvSpPr txBox="1"/>
          <p:nvPr/>
        </p:nvSpPr>
        <p:spPr>
          <a:xfrm>
            <a:off x="3983116" y="553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6EE7FD-283F-8082-F0C4-9EB86179E1AC}"/>
              </a:ext>
            </a:extLst>
          </p:cNvPr>
          <p:cNvSpPr txBox="1"/>
          <p:nvPr/>
        </p:nvSpPr>
        <p:spPr>
          <a:xfrm>
            <a:off x="4408598" y="541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E8F45F-7947-0C53-F3B9-E6E6B721DA9F}"/>
              </a:ext>
            </a:extLst>
          </p:cNvPr>
          <p:cNvSpPr txBox="1"/>
          <p:nvPr/>
        </p:nvSpPr>
        <p:spPr>
          <a:xfrm>
            <a:off x="5258823" y="541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03AC55-B173-A2BB-0414-BDCB05DD6FCC}"/>
              </a:ext>
            </a:extLst>
          </p:cNvPr>
          <p:cNvSpPr txBox="1"/>
          <p:nvPr/>
        </p:nvSpPr>
        <p:spPr>
          <a:xfrm>
            <a:off x="5686008" y="541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A0E717-09C8-F3C7-EAFA-430E1DB9758D}"/>
              </a:ext>
            </a:extLst>
          </p:cNvPr>
          <p:cNvSpPr txBox="1"/>
          <p:nvPr/>
        </p:nvSpPr>
        <p:spPr>
          <a:xfrm>
            <a:off x="1830624" y="2067960"/>
            <a:ext cx="4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1CC4E7-42B3-CD2A-9992-0DB346A5DA3C}"/>
              </a:ext>
            </a:extLst>
          </p:cNvPr>
          <p:cNvSpPr txBox="1"/>
          <p:nvPr/>
        </p:nvSpPr>
        <p:spPr>
          <a:xfrm>
            <a:off x="1893519" y="1452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01A404-9D75-C71F-BC28-CE1B21F44DD9}"/>
              </a:ext>
            </a:extLst>
          </p:cNvPr>
          <p:cNvSpPr txBox="1"/>
          <p:nvPr/>
        </p:nvSpPr>
        <p:spPr>
          <a:xfrm>
            <a:off x="2289409" y="14387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15A03E-3648-23D8-BA3F-27C5D27A8ECE}"/>
              </a:ext>
            </a:extLst>
          </p:cNvPr>
          <p:cNvSpPr txBox="1"/>
          <p:nvPr/>
        </p:nvSpPr>
        <p:spPr>
          <a:xfrm>
            <a:off x="90278" y="1418537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F86659-084F-529D-C627-6796B7A6CA8E}"/>
              </a:ext>
            </a:extLst>
          </p:cNvPr>
          <p:cNvSpPr txBox="1"/>
          <p:nvPr/>
        </p:nvSpPr>
        <p:spPr>
          <a:xfrm>
            <a:off x="381000" y="33509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EE82EF-948C-2E5D-7723-66282D6F55CF}"/>
              </a:ext>
            </a:extLst>
          </p:cNvPr>
          <p:cNvSpPr txBox="1"/>
          <p:nvPr/>
        </p:nvSpPr>
        <p:spPr>
          <a:xfrm>
            <a:off x="804193" y="48265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318691-CE44-0B27-61C2-8DD7B2D1C677}"/>
              </a:ext>
            </a:extLst>
          </p:cNvPr>
          <p:cNvSpPr/>
          <p:nvPr/>
        </p:nvSpPr>
        <p:spPr bwMode="auto">
          <a:xfrm>
            <a:off x="1794935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30929F-EAEF-A23C-3F8D-EFFD3D3BBBFC}"/>
              </a:ext>
            </a:extLst>
          </p:cNvPr>
          <p:cNvSpPr/>
          <p:nvPr/>
        </p:nvSpPr>
        <p:spPr bwMode="auto">
          <a:xfrm>
            <a:off x="221848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23AE1A-4BC7-25F1-B3BA-72108C538E36}"/>
              </a:ext>
            </a:extLst>
          </p:cNvPr>
          <p:cNvSpPr/>
          <p:nvPr/>
        </p:nvSpPr>
        <p:spPr bwMode="auto">
          <a:xfrm>
            <a:off x="2642041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28A63E-760D-AF43-AC0B-E376702661F6}"/>
              </a:ext>
            </a:extLst>
          </p:cNvPr>
          <p:cNvSpPr/>
          <p:nvPr/>
        </p:nvSpPr>
        <p:spPr bwMode="auto">
          <a:xfrm>
            <a:off x="306848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65653C-7995-D045-7FF0-96A72A7B6B6C}"/>
              </a:ext>
            </a:extLst>
          </p:cNvPr>
          <p:cNvSpPr/>
          <p:nvPr/>
        </p:nvSpPr>
        <p:spPr bwMode="auto">
          <a:xfrm>
            <a:off x="3494934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D34285-D326-7832-52F4-E781173AC64C}"/>
              </a:ext>
            </a:extLst>
          </p:cNvPr>
          <p:cNvSpPr/>
          <p:nvPr/>
        </p:nvSpPr>
        <p:spPr bwMode="auto">
          <a:xfrm>
            <a:off x="3920416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C41D65-89BF-4DD5-9F88-442EEA494EE4}"/>
              </a:ext>
            </a:extLst>
          </p:cNvPr>
          <p:cNvSpPr/>
          <p:nvPr/>
        </p:nvSpPr>
        <p:spPr bwMode="auto">
          <a:xfrm>
            <a:off x="434589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DE5997E-1A56-68C6-FEB4-DB2B683BDB79}"/>
              </a:ext>
            </a:extLst>
          </p:cNvPr>
          <p:cNvSpPr/>
          <p:nvPr/>
        </p:nvSpPr>
        <p:spPr bwMode="auto">
          <a:xfrm>
            <a:off x="4772344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00D0A4-BAB0-3440-4DC7-90E9D198C061}"/>
              </a:ext>
            </a:extLst>
          </p:cNvPr>
          <p:cNvSpPr/>
          <p:nvPr/>
        </p:nvSpPr>
        <p:spPr bwMode="auto">
          <a:xfrm>
            <a:off x="5197826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0D4AC4-AAF8-CC86-785C-C95FCF1623BA}"/>
              </a:ext>
            </a:extLst>
          </p:cNvPr>
          <p:cNvSpPr/>
          <p:nvPr/>
        </p:nvSpPr>
        <p:spPr bwMode="auto">
          <a:xfrm>
            <a:off x="562330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F0F249A-E11A-F00C-9115-110963A0B7F7}"/>
              </a:ext>
            </a:extLst>
          </p:cNvPr>
          <p:cNvSpPr/>
          <p:nvPr/>
        </p:nvSpPr>
        <p:spPr bwMode="auto">
          <a:xfrm>
            <a:off x="1794935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1203DE-097D-ACC5-16BA-482A6D311B29}"/>
              </a:ext>
            </a:extLst>
          </p:cNvPr>
          <p:cNvSpPr/>
          <p:nvPr/>
        </p:nvSpPr>
        <p:spPr bwMode="auto">
          <a:xfrm>
            <a:off x="221848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F82C30-748D-0FCD-F5B1-40182669EB63}"/>
              </a:ext>
            </a:extLst>
          </p:cNvPr>
          <p:cNvSpPr/>
          <p:nvPr/>
        </p:nvSpPr>
        <p:spPr bwMode="auto">
          <a:xfrm>
            <a:off x="2642041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4D851F-130B-9499-9BCD-2976C654401B}"/>
              </a:ext>
            </a:extLst>
          </p:cNvPr>
          <p:cNvSpPr/>
          <p:nvPr/>
        </p:nvSpPr>
        <p:spPr bwMode="auto">
          <a:xfrm>
            <a:off x="306848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8B342E-3941-B800-B00C-E7677E9D220A}"/>
              </a:ext>
            </a:extLst>
          </p:cNvPr>
          <p:cNvSpPr/>
          <p:nvPr/>
        </p:nvSpPr>
        <p:spPr bwMode="auto">
          <a:xfrm>
            <a:off x="3494934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AAFF13-AAB1-0BD6-8A26-20EF466D6EBC}"/>
              </a:ext>
            </a:extLst>
          </p:cNvPr>
          <p:cNvSpPr/>
          <p:nvPr/>
        </p:nvSpPr>
        <p:spPr bwMode="auto">
          <a:xfrm>
            <a:off x="3920416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9323301-0329-1198-BC33-BCE4F34B02F3}"/>
              </a:ext>
            </a:extLst>
          </p:cNvPr>
          <p:cNvSpPr/>
          <p:nvPr/>
        </p:nvSpPr>
        <p:spPr bwMode="auto">
          <a:xfrm>
            <a:off x="434589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CBED73A-239A-C69D-6B8B-F8F9FBB219C3}"/>
              </a:ext>
            </a:extLst>
          </p:cNvPr>
          <p:cNvSpPr/>
          <p:nvPr/>
        </p:nvSpPr>
        <p:spPr bwMode="auto">
          <a:xfrm>
            <a:off x="4772344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0A9759-1A6C-AC5D-DA27-DE57AAF63305}"/>
              </a:ext>
            </a:extLst>
          </p:cNvPr>
          <p:cNvSpPr/>
          <p:nvPr/>
        </p:nvSpPr>
        <p:spPr bwMode="auto">
          <a:xfrm>
            <a:off x="5197826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F332F5-B527-5590-5732-2A83A029E297}"/>
              </a:ext>
            </a:extLst>
          </p:cNvPr>
          <p:cNvSpPr/>
          <p:nvPr/>
        </p:nvSpPr>
        <p:spPr bwMode="auto">
          <a:xfrm>
            <a:off x="562330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1BE743-637A-491B-648D-276F3CA9F565}"/>
              </a:ext>
            </a:extLst>
          </p:cNvPr>
          <p:cNvSpPr txBox="1"/>
          <p:nvPr/>
        </p:nvSpPr>
        <p:spPr>
          <a:xfrm>
            <a:off x="1794935" y="2968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BB199F-078A-B346-AF59-8D8D8A190DDA}"/>
              </a:ext>
            </a:extLst>
          </p:cNvPr>
          <p:cNvSpPr txBox="1"/>
          <p:nvPr/>
        </p:nvSpPr>
        <p:spPr>
          <a:xfrm>
            <a:off x="2212465" y="29511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27DF29-C4FA-92D9-CA62-5EB72586321D}"/>
              </a:ext>
            </a:extLst>
          </p:cNvPr>
          <p:cNvSpPr txBox="1"/>
          <p:nvPr/>
        </p:nvSpPr>
        <p:spPr>
          <a:xfrm>
            <a:off x="3091801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A15B3D-54EB-E3F3-5A97-4AFA6FC1CE26}"/>
              </a:ext>
            </a:extLst>
          </p:cNvPr>
          <p:cNvSpPr txBox="1"/>
          <p:nvPr/>
        </p:nvSpPr>
        <p:spPr>
          <a:xfrm>
            <a:off x="3491317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B7EFE7-ACAA-1086-665B-8246A9B280A7}"/>
              </a:ext>
            </a:extLst>
          </p:cNvPr>
          <p:cNvSpPr txBox="1"/>
          <p:nvPr/>
        </p:nvSpPr>
        <p:spPr>
          <a:xfrm>
            <a:off x="3920416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6495AD-7C70-D240-D202-B5A2CE4ADC7B}"/>
              </a:ext>
            </a:extLst>
          </p:cNvPr>
          <p:cNvSpPr txBox="1"/>
          <p:nvPr/>
        </p:nvSpPr>
        <p:spPr>
          <a:xfrm>
            <a:off x="4734467" y="29380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2EC68F-F841-E213-1477-77286E8A8E93}"/>
              </a:ext>
            </a:extLst>
          </p:cNvPr>
          <p:cNvSpPr txBox="1"/>
          <p:nvPr/>
        </p:nvSpPr>
        <p:spPr>
          <a:xfrm>
            <a:off x="5195987" y="2967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3C75A0-4C65-5C03-4115-EA17F60A0017}"/>
              </a:ext>
            </a:extLst>
          </p:cNvPr>
          <p:cNvSpPr txBox="1"/>
          <p:nvPr/>
        </p:nvSpPr>
        <p:spPr>
          <a:xfrm>
            <a:off x="5609064" y="2968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93593B-E21F-CEB3-DDB8-C4056E251D32}"/>
              </a:ext>
            </a:extLst>
          </p:cNvPr>
          <p:cNvSpPr txBox="1"/>
          <p:nvPr/>
        </p:nvSpPr>
        <p:spPr>
          <a:xfrm>
            <a:off x="1778852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D5FE0D-3F5E-9A23-B0D3-D3F1E9E7FED3}"/>
              </a:ext>
            </a:extLst>
          </p:cNvPr>
          <p:cNvSpPr txBox="1"/>
          <p:nvPr/>
        </p:nvSpPr>
        <p:spPr>
          <a:xfrm>
            <a:off x="2627043" y="38254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A2AB01-EC15-A725-3770-63A860838FF4}"/>
              </a:ext>
            </a:extLst>
          </p:cNvPr>
          <p:cNvSpPr txBox="1"/>
          <p:nvPr/>
        </p:nvSpPr>
        <p:spPr>
          <a:xfrm>
            <a:off x="2196382" y="38461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A4F157-D724-8ECA-9FEA-E4E9150C443F}"/>
              </a:ext>
            </a:extLst>
          </p:cNvPr>
          <p:cNvSpPr txBox="1"/>
          <p:nvPr/>
        </p:nvSpPr>
        <p:spPr>
          <a:xfrm>
            <a:off x="3075718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44A3A4-6799-FBE1-00FD-D9A73DEAAE4A}"/>
              </a:ext>
            </a:extLst>
          </p:cNvPr>
          <p:cNvSpPr txBox="1"/>
          <p:nvPr/>
        </p:nvSpPr>
        <p:spPr>
          <a:xfrm>
            <a:off x="3475234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81DE5B-0E6C-6059-1E8A-A2F17E00EFFB}"/>
              </a:ext>
            </a:extLst>
          </p:cNvPr>
          <p:cNvSpPr txBox="1"/>
          <p:nvPr/>
        </p:nvSpPr>
        <p:spPr>
          <a:xfrm>
            <a:off x="3904333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43A67CE-4CFD-8698-3C4A-1397CCA11A09}"/>
              </a:ext>
            </a:extLst>
          </p:cNvPr>
          <p:cNvSpPr txBox="1"/>
          <p:nvPr/>
        </p:nvSpPr>
        <p:spPr>
          <a:xfrm>
            <a:off x="4329815" y="38254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8FD0E3-5C3F-C6DF-1E39-6D3DC59B2762}"/>
              </a:ext>
            </a:extLst>
          </p:cNvPr>
          <p:cNvSpPr txBox="1"/>
          <p:nvPr/>
        </p:nvSpPr>
        <p:spPr>
          <a:xfrm>
            <a:off x="4742017" y="38461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DEEC13-4BAC-1F92-3976-50116B026128}"/>
              </a:ext>
            </a:extLst>
          </p:cNvPr>
          <p:cNvSpPr txBox="1"/>
          <p:nvPr/>
        </p:nvSpPr>
        <p:spPr>
          <a:xfrm>
            <a:off x="5158430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6B4FD9-3D08-AB7E-EFED-A230D582A7FE}"/>
              </a:ext>
            </a:extLst>
          </p:cNvPr>
          <p:cNvSpPr txBox="1"/>
          <p:nvPr/>
        </p:nvSpPr>
        <p:spPr>
          <a:xfrm>
            <a:off x="5592981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A701C62-B38A-CDCC-3822-3B7178BA453F}"/>
              </a:ext>
            </a:extLst>
          </p:cNvPr>
          <p:cNvSpPr/>
          <p:nvPr/>
        </p:nvSpPr>
        <p:spPr bwMode="auto">
          <a:xfrm>
            <a:off x="1806588" y="4849598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867986-2750-58E3-1370-864FEF23C89A}"/>
              </a:ext>
            </a:extLst>
          </p:cNvPr>
          <p:cNvSpPr txBox="1"/>
          <p:nvPr/>
        </p:nvSpPr>
        <p:spPr>
          <a:xfrm>
            <a:off x="1871879" y="3386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FE5935-8238-D6CB-5465-782714778BDA}"/>
              </a:ext>
            </a:extLst>
          </p:cNvPr>
          <p:cNvSpPr txBox="1"/>
          <p:nvPr/>
        </p:nvSpPr>
        <p:spPr>
          <a:xfrm>
            <a:off x="4813015" y="3371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FBFDCA-0CF6-8D3E-9D60-EACB0F2FA29C}"/>
              </a:ext>
            </a:extLst>
          </p:cNvPr>
          <p:cNvSpPr txBox="1"/>
          <p:nvPr/>
        </p:nvSpPr>
        <p:spPr>
          <a:xfrm>
            <a:off x="3148235" y="3376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48DA60-FA0F-9BB8-2137-F03A6F7587CC}"/>
              </a:ext>
            </a:extLst>
          </p:cNvPr>
          <p:cNvSpPr txBox="1"/>
          <p:nvPr/>
        </p:nvSpPr>
        <p:spPr>
          <a:xfrm>
            <a:off x="2289409" y="3386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9414031-85FD-8298-0ADC-598FA57EC1A5}"/>
              </a:ext>
            </a:extLst>
          </p:cNvPr>
          <p:cNvSpPr txBox="1"/>
          <p:nvPr/>
        </p:nvSpPr>
        <p:spPr>
          <a:xfrm>
            <a:off x="2697630" y="3375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F9DEB-785A-C613-C10B-1FC3B73249DB}"/>
              </a:ext>
            </a:extLst>
          </p:cNvPr>
          <p:cNvSpPr txBox="1"/>
          <p:nvPr/>
        </p:nvSpPr>
        <p:spPr>
          <a:xfrm>
            <a:off x="3575661" y="3355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CB9EB1-AB84-2807-9A01-19B4BB498199}"/>
              </a:ext>
            </a:extLst>
          </p:cNvPr>
          <p:cNvSpPr txBox="1"/>
          <p:nvPr/>
        </p:nvSpPr>
        <p:spPr>
          <a:xfrm>
            <a:off x="3983116" y="3371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646B12-D766-0076-9370-7092973EEAF7}"/>
              </a:ext>
            </a:extLst>
          </p:cNvPr>
          <p:cNvSpPr txBox="1"/>
          <p:nvPr/>
        </p:nvSpPr>
        <p:spPr>
          <a:xfrm>
            <a:off x="4408598" y="335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C3FA2E8-E929-AD08-909A-734E3BFC9595}"/>
              </a:ext>
            </a:extLst>
          </p:cNvPr>
          <p:cNvSpPr txBox="1"/>
          <p:nvPr/>
        </p:nvSpPr>
        <p:spPr>
          <a:xfrm>
            <a:off x="5258823" y="335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D11A80-1D96-D000-46C9-F64F45F32D38}"/>
              </a:ext>
            </a:extLst>
          </p:cNvPr>
          <p:cNvSpPr txBox="1"/>
          <p:nvPr/>
        </p:nvSpPr>
        <p:spPr>
          <a:xfrm>
            <a:off x="5686008" y="3359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C5CDAC6-F16B-21F3-D3B8-3EC3CF82BF9D}"/>
              </a:ext>
            </a:extLst>
          </p:cNvPr>
          <p:cNvSpPr txBox="1"/>
          <p:nvPr/>
        </p:nvSpPr>
        <p:spPr>
          <a:xfrm>
            <a:off x="1893519" y="42699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2732DE-9E39-AC79-D27E-E3B06F73874B}"/>
              </a:ext>
            </a:extLst>
          </p:cNvPr>
          <p:cNvSpPr txBox="1"/>
          <p:nvPr/>
        </p:nvSpPr>
        <p:spPr>
          <a:xfrm>
            <a:off x="2289409" y="4256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9F5BC3-D1E1-40BD-B61C-4D114F196487}"/>
              </a:ext>
            </a:extLst>
          </p:cNvPr>
          <p:cNvSpPr txBox="1"/>
          <p:nvPr/>
        </p:nvSpPr>
        <p:spPr>
          <a:xfrm>
            <a:off x="2705705" y="42575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606AA1-41FA-8CEF-9095-0E4EE5831C7A}"/>
              </a:ext>
            </a:extLst>
          </p:cNvPr>
          <p:cNvSpPr txBox="1"/>
          <p:nvPr/>
        </p:nvSpPr>
        <p:spPr>
          <a:xfrm>
            <a:off x="2623550" y="29511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56B1E0-862E-A086-F9F7-4BB637E2428F}"/>
              </a:ext>
            </a:extLst>
          </p:cNvPr>
          <p:cNvSpPr txBox="1"/>
          <p:nvPr/>
        </p:nvSpPr>
        <p:spPr>
          <a:xfrm>
            <a:off x="4313840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2F1F87B-DA06-B5B7-755D-72211868EDFB}"/>
              </a:ext>
            </a:extLst>
          </p:cNvPr>
          <p:cNvSpPr txBox="1"/>
          <p:nvPr/>
        </p:nvSpPr>
        <p:spPr>
          <a:xfrm>
            <a:off x="1854526" y="4870137"/>
            <a:ext cx="41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2, 5, 6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35FBA91-769B-C031-07E3-AC442179F8CB}"/>
              </a:ext>
            </a:extLst>
          </p:cNvPr>
          <p:cNvSpPr txBox="1"/>
          <p:nvPr/>
        </p:nvSpPr>
        <p:spPr>
          <a:xfrm>
            <a:off x="382929" y="603121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826225-A37B-3F3F-41AC-130E1D79938B}"/>
              </a:ext>
            </a:extLst>
          </p:cNvPr>
          <p:cNvSpPr txBox="1"/>
          <p:nvPr/>
        </p:nvSpPr>
        <p:spPr>
          <a:xfrm>
            <a:off x="806122" y="750688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881D87E-6C05-3534-2589-195E9A513839}"/>
              </a:ext>
            </a:extLst>
          </p:cNvPr>
          <p:cNvSpPr/>
          <p:nvPr/>
        </p:nvSpPr>
        <p:spPr bwMode="auto">
          <a:xfrm>
            <a:off x="1796864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701334F-7C34-843A-E45B-3A566B8EB599}"/>
              </a:ext>
            </a:extLst>
          </p:cNvPr>
          <p:cNvSpPr/>
          <p:nvPr/>
        </p:nvSpPr>
        <p:spPr bwMode="auto">
          <a:xfrm>
            <a:off x="2220417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837EEC-533D-3CBB-C47D-2D675746752E}"/>
              </a:ext>
            </a:extLst>
          </p:cNvPr>
          <p:cNvSpPr/>
          <p:nvPr/>
        </p:nvSpPr>
        <p:spPr bwMode="auto">
          <a:xfrm>
            <a:off x="2643970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62E322-E17B-152B-7E2B-043D460FC81F}"/>
              </a:ext>
            </a:extLst>
          </p:cNvPr>
          <p:cNvSpPr/>
          <p:nvPr/>
        </p:nvSpPr>
        <p:spPr bwMode="auto">
          <a:xfrm>
            <a:off x="3070417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3C8848D-97B7-515B-F057-1E7E0F7BA64F}"/>
              </a:ext>
            </a:extLst>
          </p:cNvPr>
          <p:cNvSpPr/>
          <p:nvPr/>
        </p:nvSpPr>
        <p:spPr bwMode="auto">
          <a:xfrm>
            <a:off x="3496863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D4A538-1F8A-5AF6-5425-D46A02B9EB22}"/>
              </a:ext>
            </a:extLst>
          </p:cNvPr>
          <p:cNvSpPr/>
          <p:nvPr/>
        </p:nvSpPr>
        <p:spPr bwMode="auto">
          <a:xfrm>
            <a:off x="3922345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7083731-7E78-C112-DDC3-E2ECDA90735E}"/>
              </a:ext>
            </a:extLst>
          </p:cNvPr>
          <p:cNvSpPr/>
          <p:nvPr/>
        </p:nvSpPr>
        <p:spPr bwMode="auto">
          <a:xfrm>
            <a:off x="4347827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12CE640-72F8-E0D4-A47E-40995C67D3CA}"/>
              </a:ext>
            </a:extLst>
          </p:cNvPr>
          <p:cNvSpPr/>
          <p:nvPr/>
        </p:nvSpPr>
        <p:spPr bwMode="auto">
          <a:xfrm>
            <a:off x="4774273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DED8D3F-CF7B-C062-6FDF-18596384F9BB}"/>
              </a:ext>
            </a:extLst>
          </p:cNvPr>
          <p:cNvSpPr/>
          <p:nvPr/>
        </p:nvSpPr>
        <p:spPr bwMode="auto">
          <a:xfrm>
            <a:off x="5199755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ECD75F-8538-3BDE-FCA5-481F0CB86B7C}"/>
              </a:ext>
            </a:extLst>
          </p:cNvPr>
          <p:cNvSpPr/>
          <p:nvPr/>
        </p:nvSpPr>
        <p:spPr bwMode="auto">
          <a:xfrm>
            <a:off x="5625237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E6C400-FCC4-5125-758E-F2481A5DB66A}"/>
              </a:ext>
            </a:extLst>
          </p:cNvPr>
          <p:cNvSpPr/>
          <p:nvPr/>
        </p:nvSpPr>
        <p:spPr bwMode="auto">
          <a:xfrm>
            <a:off x="1796864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0B7371-5CE4-7AB1-5884-D8A390A60A96}"/>
              </a:ext>
            </a:extLst>
          </p:cNvPr>
          <p:cNvSpPr/>
          <p:nvPr/>
        </p:nvSpPr>
        <p:spPr bwMode="auto">
          <a:xfrm>
            <a:off x="2220417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49B153-2E6B-B8C6-D889-015C5CB80DDF}"/>
              </a:ext>
            </a:extLst>
          </p:cNvPr>
          <p:cNvSpPr/>
          <p:nvPr/>
        </p:nvSpPr>
        <p:spPr bwMode="auto">
          <a:xfrm>
            <a:off x="2643970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48CEEAC-A073-AC3F-71C3-56C921AA1478}"/>
              </a:ext>
            </a:extLst>
          </p:cNvPr>
          <p:cNvSpPr/>
          <p:nvPr/>
        </p:nvSpPr>
        <p:spPr bwMode="auto">
          <a:xfrm>
            <a:off x="3070417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4FC9492-FAC0-2188-6D80-1D723B9E5603}"/>
              </a:ext>
            </a:extLst>
          </p:cNvPr>
          <p:cNvSpPr/>
          <p:nvPr/>
        </p:nvSpPr>
        <p:spPr bwMode="auto">
          <a:xfrm>
            <a:off x="3496863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EA7F33D-0D32-5A6D-5594-48959A2DA2F1}"/>
              </a:ext>
            </a:extLst>
          </p:cNvPr>
          <p:cNvSpPr/>
          <p:nvPr/>
        </p:nvSpPr>
        <p:spPr bwMode="auto">
          <a:xfrm>
            <a:off x="3922345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64F78E2-2964-F2E0-8477-14195101C070}"/>
              </a:ext>
            </a:extLst>
          </p:cNvPr>
          <p:cNvSpPr/>
          <p:nvPr/>
        </p:nvSpPr>
        <p:spPr bwMode="auto">
          <a:xfrm>
            <a:off x="4347827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A03233-14A6-0BF1-07B0-E11E7722AA5D}"/>
              </a:ext>
            </a:extLst>
          </p:cNvPr>
          <p:cNvSpPr/>
          <p:nvPr/>
        </p:nvSpPr>
        <p:spPr bwMode="auto">
          <a:xfrm>
            <a:off x="4774273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5AE70F2-43F9-D115-F6C5-01714FFD8836}"/>
              </a:ext>
            </a:extLst>
          </p:cNvPr>
          <p:cNvSpPr/>
          <p:nvPr/>
        </p:nvSpPr>
        <p:spPr bwMode="auto">
          <a:xfrm>
            <a:off x="5199755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AA775C-22BB-8BA4-E105-52548367D9AE}"/>
              </a:ext>
            </a:extLst>
          </p:cNvPr>
          <p:cNvSpPr/>
          <p:nvPr/>
        </p:nvSpPr>
        <p:spPr bwMode="auto">
          <a:xfrm>
            <a:off x="5625237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1792222-CAAE-C9C8-D24F-659C61674EFC}"/>
              </a:ext>
            </a:extLst>
          </p:cNvPr>
          <p:cNvSpPr txBox="1"/>
          <p:nvPr/>
        </p:nvSpPr>
        <p:spPr>
          <a:xfrm>
            <a:off x="1796864" y="56485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F3BEF0-2F53-BF39-DB01-5A004EE6938B}"/>
              </a:ext>
            </a:extLst>
          </p:cNvPr>
          <p:cNvSpPr txBox="1"/>
          <p:nvPr/>
        </p:nvSpPr>
        <p:spPr>
          <a:xfrm>
            <a:off x="5176442" y="56485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87F8BA-1FA1-4A15-90E8-4E0735304065}"/>
              </a:ext>
            </a:extLst>
          </p:cNvPr>
          <p:cNvSpPr txBox="1"/>
          <p:nvPr/>
        </p:nvSpPr>
        <p:spPr>
          <a:xfrm>
            <a:off x="5610993" y="56485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E0BA62-14D9-A2F4-452B-83EB9BA8A55D}"/>
              </a:ext>
            </a:extLst>
          </p:cNvPr>
          <p:cNvSpPr txBox="1"/>
          <p:nvPr/>
        </p:nvSpPr>
        <p:spPr>
          <a:xfrm>
            <a:off x="1780781" y="65337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6728C8C-AC0B-C94A-6734-4409D70E5E93}"/>
              </a:ext>
            </a:extLst>
          </p:cNvPr>
          <p:cNvSpPr txBox="1"/>
          <p:nvPr/>
        </p:nvSpPr>
        <p:spPr>
          <a:xfrm>
            <a:off x="2628972" y="65058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018882-7071-7949-9029-BCF4F6B8388C}"/>
              </a:ext>
            </a:extLst>
          </p:cNvPr>
          <p:cNvSpPr txBox="1"/>
          <p:nvPr/>
        </p:nvSpPr>
        <p:spPr>
          <a:xfrm>
            <a:off x="2198311" y="65264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E1983E-5DA0-D3AC-E040-D6DF0ACC4B9B}"/>
              </a:ext>
            </a:extLst>
          </p:cNvPr>
          <p:cNvSpPr txBox="1"/>
          <p:nvPr/>
        </p:nvSpPr>
        <p:spPr>
          <a:xfrm>
            <a:off x="3077647" y="65132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33FEB9-3D1C-4E84-5CD0-F7C282BF643A}"/>
              </a:ext>
            </a:extLst>
          </p:cNvPr>
          <p:cNvSpPr txBox="1"/>
          <p:nvPr/>
        </p:nvSpPr>
        <p:spPr>
          <a:xfrm>
            <a:off x="3477163" y="65132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B8A9E5C-5B65-1EAB-6F51-F559861876B4}"/>
              </a:ext>
            </a:extLst>
          </p:cNvPr>
          <p:cNvSpPr txBox="1"/>
          <p:nvPr/>
        </p:nvSpPr>
        <p:spPr>
          <a:xfrm>
            <a:off x="3906262" y="65132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122450-B564-A87E-8143-59770C47B8D3}"/>
              </a:ext>
            </a:extLst>
          </p:cNvPr>
          <p:cNvSpPr txBox="1"/>
          <p:nvPr/>
        </p:nvSpPr>
        <p:spPr>
          <a:xfrm>
            <a:off x="4331744" y="65058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DF95071-2C85-8E31-7F56-267DFAA8F7D4}"/>
              </a:ext>
            </a:extLst>
          </p:cNvPr>
          <p:cNvSpPr txBox="1"/>
          <p:nvPr/>
        </p:nvSpPr>
        <p:spPr>
          <a:xfrm>
            <a:off x="4743946" y="65264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6138AA-7270-8F53-C4A6-D7BE181C0E4D}"/>
              </a:ext>
            </a:extLst>
          </p:cNvPr>
          <p:cNvSpPr txBox="1"/>
          <p:nvPr/>
        </p:nvSpPr>
        <p:spPr>
          <a:xfrm>
            <a:off x="5160359" y="65337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12758E6-F58F-9B47-9A1E-C82241B16EFB}"/>
              </a:ext>
            </a:extLst>
          </p:cNvPr>
          <p:cNvSpPr txBox="1"/>
          <p:nvPr/>
        </p:nvSpPr>
        <p:spPr>
          <a:xfrm>
            <a:off x="5594910" y="65337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B01AD2E-66AF-79A5-17DB-992D33C4DF6F}"/>
              </a:ext>
            </a:extLst>
          </p:cNvPr>
          <p:cNvSpPr/>
          <p:nvPr/>
        </p:nvSpPr>
        <p:spPr bwMode="auto">
          <a:xfrm>
            <a:off x="1808517" y="7529909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74C70E-A441-E3EF-D060-534B79AF4D6E}"/>
              </a:ext>
            </a:extLst>
          </p:cNvPr>
          <p:cNvSpPr txBox="1"/>
          <p:nvPr/>
        </p:nvSpPr>
        <p:spPr>
          <a:xfrm>
            <a:off x="1873808" y="6066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A63D2B-1AE2-6944-EC9B-9774B175FE0F}"/>
              </a:ext>
            </a:extLst>
          </p:cNvPr>
          <p:cNvSpPr txBox="1"/>
          <p:nvPr/>
        </p:nvSpPr>
        <p:spPr>
          <a:xfrm>
            <a:off x="4814944" y="60514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CB9C6A-8132-7F1B-D304-D2DDAF8C58CE}"/>
              </a:ext>
            </a:extLst>
          </p:cNvPr>
          <p:cNvSpPr txBox="1"/>
          <p:nvPr/>
        </p:nvSpPr>
        <p:spPr>
          <a:xfrm>
            <a:off x="3150164" y="6057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BD21FA-9DE7-0D80-8B23-668309556E0B}"/>
              </a:ext>
            </a:extLst>
          </p:cNvPr>
          <p:cNvSpPr txBox="1"/>
          <p:nvPr/>
        </p:nvSpPr>
        <p:spPr>
          <a:xfrm>
            <a:off x="2291338" y="6066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921EF53-2702-37C4-0444-04D82221297F}"/>
              </a:ext>
            </a:extLst>
          </p:cNvPr>
          <p:cNvSpPr txBox="1"/>
          <p:nvPr/>
        </p:nvSpPr>
        <p:spPr>
          <a:xfrm>
            <a:off x="2699559" y="6056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D3F233-6AB1-43CA-F77B-1832FD3652E3}"/>
              </a:ext>
            </a:extLst>
          </p:cNvPr>
          <p:cNvSpPr txBox="1"/>
          <p:nvPr/>
        </p:nvSpPr>
        <p:spPr>
          <a:xfrm>
            <a:off x="3577590" y="6035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D5CAB0D-402E-8922-65C9-84AE4731F96D}"/>
              </a:ext>
            </a:extLst>
          </p:cNvPr>
          <p:cNvSpPr txBox="1"/>
          <p:nvPr/>
        </p:nvSpPr>
        <p:spPr>
          <a:xfrm>
            <a:off x="3985045" y="6051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C3141C7-8E7F-0A85-7F78-A6D620089E8E}"/>
              </a:ext>
            </a:extLst>
          </p:cNvPr>
          <p:cNvSpPr txBox="1"/>
          <p:nvPr/>
        </p:nvSpPr>
        <p:spPr>
          <a:xfrm>
            <a:off x="4410527" y="6039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1C23B6-9AB3-6FDB-C701-5E33D58BA63C}"/>
              </a:ext>
            </a:extLst>
          </p:cNvPr>
          <p:cNvSpPr txBox="1"/>
          <p:nvPr/>
        </p:nvSpPr>
        <p:spPr>
          <a:xfrm>
            <a:off x="5260752" y="6039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5DDE5D3-B2FA-38A5-9B8E-50473DFFD188}"/>
              </a:ext>
            </a:extLst>
          </p:cNvPr>
          <p:cNvSpPr txBox="1"/>
          <p:nvPr/>
        </p:nvSpPr>
        <p:spPr>
          <a:xfrm>
            <a:off x="5687937" y="60397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4DD642-2D37-A967-B414-902F05BA3947}"/>
              </a:ext>
            </a:extLst>
          </p:cNvPr>
          <p:cNvSpPr txBox="1"/>
          <p:nvPr/>
        </p:nvSpPr>
        <p:spPr>
          <a:xfrm>
            <a:off x="1895448" y="6950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C149F1C-DE28-7769-3FA0-1DC41F6D16B0}"/>
              </a:ext>
            </a:extLst>
          </p:cNvPr>
          <p:cNvSpPr txBox="1"/>
          <p:nvPr/>
        </p:nvSpPr>
        <p:spPr>
          <a:xfrm>
            <a:off x="2291338" y="6936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F408AE0-61D9-BC86-C8F5-1BE7E5DD5798}"/>
              </a:ext>
            </a:extLst>
          </p:cNvPr>
          <p:cNvSpPr txBox="1"/>
          <p:nvPr/>
        </p:nvSpPr>
        <p:spPr>
          <a:xfrm>
            <a:off x="2707634" y="69379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EFF4387-2126-6275-CDC8-89FC8C57A48C}"/>
              </a:ext>
            </a:extLst>
          </p:cNvPr>
          <p:cNvSpPr txBox="1"/>
          <p:nvPr/>
        </p:nvSpPr>
        <p:spPr>
          <a:xfrm>
            <a:off x="1856455" y="7550448"/>
            <a:ext cx="41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4, 8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04C0563-0961-8C0C-58EB-760A21CBE997}"/>
              </a:ext>
            </a:extLst>
          </p:cNvPr>
          <p:cNvSpPr txBox="1"/>
          <p:nvPr/>
        </p:nvSpPr>
        <p:spPr>
          <a:xfrm>
            <a:off x="3140017" y="69163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1AF4C80-F4E9-6BC9-0D2C-768F973DA81F}"/>
              </a:ext>
            </a:extLst>
          </p:cNvPr>
          <p:cNvSpPr txBox="1"/>
          <p:nvPr/>
        </p:nvSpPr>
        <p:spPr>
          <a:xfrm>
            <a:off x="2232822" y="56419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303C170-DE4A-09C5-A42B-315E3AB7D802}"/>
              </a:ext>
            </a:extLst>
          </p:cNvPr>
          <p:cNvSpPr txBox="1"/>
          <p:nvPr/>
        </p:nvSpPr>
        <p:spPr>
          <a:xfrm>
            <a:off x="3112158" y="56286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B126E49-6832-86D7-00F3-002AD57382F4}"/>
              </a:ext>
            </a:extLst>
          </p:cNvPr>
          <p:cNvSpPr txBox="1"/>
          <p:nvPr/>
        </p:nvSpPr>
        <p:spPr>
          <a:xfrm>
            <a:off x="3511674" y="56286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1559052-6340-7DC4-6A99-D9D5A773DE4B}"/>
              </a:ext>
            </a:extLst>
          </p:cNvPr>
          <p:cNvSpPr txBox="1"/>
          <p:nvPr/>
        </p:nvSpPr>
        <p:spPr>
          <a:xfrm>
            <a:off x="3940773" y="56286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1DB9738-DCAC-629D-9485-2C3289C7F087}"/>
              </a:ext>
            </a:extLst>
          </p:cNvPr>
          <p:cNvSpPr txBox="1"/>
          <p:nvPr/>
        </p:nvSpPr>
        <p:spPr>
          <a:xfrm>
            <a:off x="4754824" y="56288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28ABA5C-4050-D6D6-FB01-285A1CBA2B81}"/>
              </a:ext>
            </a:extLst>
          </p:cNvPr>
          <p:cNvSpPr txBox="1"/>
          <p:nvPr/>
        </p:nvSpPr>
        <p:spPr>
          <a:xfrm>
            <a:off x="2643907" y="56419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447016C-6356-78F1-D6E8-A6422EE473A0}"/>
              </a:ext>
            </a:extLst>
          </p:cNvPr>
          <p:cNvSpPr txBox="1"/>
          <p:nvPr/>
        </p:nvSpPr>
        <p:spPr>
          <a:xfrm>
            <a:off x="4334197" y="56286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8260B00-9074-4FD4-E2D7-E6F88F862948}"/>
              </a:ext>
            </a:extLst>
          </p:cNvPr>
          <p:cNvSpPr txBox="1"/>
          <p:nvPr/>
        </p:nvSpPr>
        <p:spPr>
          <a:xfrm>
            <a:off x="3568261" y="6936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20CA2B2-BCE5-C746-564C-4A2C33628F38}"/>
              </a:ext>
            </a:extLst>
          </p:cNvPr>
          <p:cNvSpPr txBox="1"/>
          <p:nvPr/>
        </p:nvSpPr>
        <p:spPr>
          <a:xfrm>
            <a:off x="3981277" y="6960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3B5D0F-35AF-5073-A5DA-E33014BCFA56}"/>
              </a:ext>
            </a:extLst>
          </p:cNvPr>
          <p:cNvSpPr txBox="1"/>
          <p:nvPr/>
        </p:nvSpPr>
        <p:spPr>
          <a:xfrm>
            <a:off x="82213" y="4256281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B4501FD-328E-C4C8-2F1D-D67EA6D999E6}"/>
              </a:ext>
            </a:extLst>
          </p:cNvPr>
          <p:cNvSpPr txBox="1"/>
          <p:nvPr/>
        </p:nvSpPr>
        <p:spPr>
          <a:xfrm>
            <a:off x="90278" y="6951981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7605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1230</Words>
  <Application>Microsoft Office PowerPoint</Application>
  <PresentationFormat>On-screen Show (4:3)</PresentationFormat>
  <Paragraphs>390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Griffin Shay</cp:lastModifiedBy>
  <cp:revision>16</cp:revision>
  <cp:lastPrinted>2018-11-12T14:09:18Z</cp:lastPrinted>
  <dcterms:created xsi:type="dcterms:W3CDTF">2003-11-20T06:12:01Z</dcterms:created>
  <dcterms:modified xsi:type="dcterms:W3CDTF">2024-04-26T03:51:14Z</dcterms:modified>
</cp:coreProperties>
</file>