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5" d="100"/>
          <a:sy n="105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45, 38, 34, 16, 35, 41, 39, 44, 65, 63, 55, 64, 72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16, 35, 34, 39, 44, 41, 38, 55, 64, 63, 72, 65, 45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is 4. nodes at level 2: 34, 41, 63, 72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54088" y="1524000"/>
            <a:ext cx="1103313" cy="4945063"/>
            <a:chOff x="601" y="960"/>
            <a:chExt cx="695" cy="3115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01" y="1109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70">
            <a:extLst>
              <a:ext uri="{FF2B5EF4-FFF2-40B4-BE49-F238E27FC236}">
                <a16:creationId xmlns:a16="http://schemas.microsoft.com/office/drawing/2014/main" id="{0F8B23C4-AF59-58B8-AF6C-5C0D1FF15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590" y="1790097"/>
            <a:ext cx="58221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Times New Roman" pitchFamily="18" charset="0"/>
              </a:rPr>
              <a:t>14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73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19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651ED0-41D5-B8B4-7694-2916823516F0}"/>
              </a:ext>
            </a:extLst>
          </p:cNvPr>
          <p:cNvSpPr/>
          <p:nvPr/>
        </p:nvSpPr>
        <p:spPr>
          <a:xfrm>
            <a:off x="5105400" y="1828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B5A1B1-A072-8AD4-AD56-4085684A95EA}"/>
              </a:ext>
            </a:extLst>
          </p:cNvPr>
          <p:cNvCxnSpPr>
            <a:stCxn id="3" idx="3"/>
          </p:cNvCxnSpPr>
          <p:nvPr/>
        </p:nvCxnSpPr>
        <p:spPr>
          <a:xfrm flipH="1">
            <a:off x="4953000" y="2414167"/>
            <a:ext cx="252833" cy="25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611D9-8B94-B11C-51E4-7682B94EBEBE}"/>
              </a:ext>
            </a:extLst>
          </p:cNvPr>
          <p:cNvCxnSpPr>
            <a:stCxn id="3" idx="5"/>
          </p:cNvCxnSpPr>
          <p:nvPr/>
        </p:nvCxnSpPr>
        <p:spPr>
          <a:xfrm>
            <a:off x="5690767" y="2414167"/>
            <a:ext cx="252833" cy="25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53CFD45-F5D9-22AB-EA27-DB78C275BFEB}"/>
              </a:ext>
            </a:extLst>
          </p:cNvPr>
          <p:cNvSpPr/>
          <p:nvPr/>
        </p:nvSpPr>
        <p:spPr>
          <a:xfrm>
            <a:off x="4389078" y="2566567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203DC-E943-7CD1-0EAF-0D93F9712000}"/>
              </a:ext>
            </a:extLst>
          </p:cNvPr>
          <p:cNvCxnSpPr>
            <a:cxnSpLocks/>
            <a:stCxn id="8" idx="3"/>
            <a:endCxn id="19" idx="7"/>
          </p:cNvCxnSpPr>
          <p:nvPr/>
        </p:nvCxnSpPr>
        <p:spPr>
          <a:xfrm flipH="1">
            <a:off x="4135977" y="3151934"/>
            <a:ext cx="353534" cy="44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F65F6-92FE-1102-C709-C8A3436115FA}"/>
              </a:ext>
            </a:extLst>
          </p:cNvPr>
          <p:cNvCxnSpPr>
            <a:cxnSpLocks/>
          </p:cNvCxnSpPr>
          <p:nvPr/>
        </p:nvCxnSpPr>
        <p:spPr>
          <a:xfrm>
            <a:off x="4861539" y="3261586"/>
            <a:ext cx="100433" cy="277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EED978D-F37C-9999-EA28-0D62DD230E53}"/>
              </a:ext>
            </a:extLst>
          </p:cNvPr>
          <p:cNvSpPr/>
          <p:nvPr/>
        </p:nvSpPr>
        <p:spPr>
          <a:xfrm>
            <a:off x="5769755" y="2603143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C7AAC-1F59-45F8-8B72-1DDAB83FF510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791200" y="3188510"/>
            <a:ext cx="78988" cy="318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7128EDD-9D25-BF20-E14C-AB9622952338}"/>
              </a:ext>
            </a:extLst>
          </p:cNvPr>
          <p:cNvSpPr/>
          <p:nvPr/>
        </p:nvSpPr>
        <p:spPr>
          <a:xfrm>
            <a:off x="3550610" y="3493461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A6C269-1BAE-B5C4-5C3B-CEF2F57ACA30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3297509" y="4078828"/>
            <a:ext cx="353534" cy="67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8990B3-CB7D-AC97-4474-D957A0346AF0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3893510" y="4179261"/>
            <a:ext cx="227931" cy="57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E3E6EDB-0B1F-85CE-96E2-CB5481D6A1D4}"/>
              </a:ext>
            </a:extLst>
          </p:cNvPr>
          <p:cNvSpPr/>
          <p:nvPr/>
        </p:nvSpPr>
        <p:spPr>
          <a:xfrm>
            <a:off x="4713549" y="3508417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38F900-5AC6-51B5-321C-21E8B451520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228722" y="4155939"/>
            <a:ext cx="245663" cy="59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5A71442-10C4-19B2-6BC2-6CCE216A99C7}"/>
              </a:ext>
            </a:extLst>
          </p:cNvPr>
          <p:cNvSpPr/>
          <p:nvPr/>
        </p:nvSpPr>
        <p:spPr>
          <a:xfrm>
            <a:off x="5510620" y="3493461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11F2A6-0099-92EB-A8A7-DC361541B18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086817" y="4078828"/>
            <a:ext cx="301299" cy="733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89EB64D-C468-C103-7853-15D8BFC46908}"/>
              </a:ext>
            </a:extLst>
          </p:cNvPr>
          <p:cNvSpPr/>
          <p:nvPr/>
        </p:nvSpPr>
        <p:spPr>
          <a:xfrm>
            <a:off x="2821320" y="4715183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31B337-99F9-01D7-8456-5F529D7330BC}"/>
              </a:ext>
            </a:extLst>
          </p:cNvPr>
          <p:cNvSpPr/>
          <p:nvPr/>
        </p:nvSpPr>
        <p:spPr>
          <a:xfrm>
            <a:off x="3893778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1C4570-19F5-FFB0-EBD6-A1D4F8386756}"/>
              </a:ext>
            </a:extLst>
          </p:cNvPr>
          <p:cNvSpPr/>
          <p:nvPr/>
        </p:nvSpPr>
        <p:spPr>
          <a:xfrm>
            <a:off x="5131485" y="4750633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C7B9470-B405-8E34-82C4-B73A8DBC152D}"/>
              </a:ext>
            </a:extLst>
          </p:cNvPr>
          <p:cNvSpPr/>
          <p:nvPr/>
        </p:nvSpPr>
        <p:spPr>
          <a:xfrm>
            <a:off x="6287683" y="4712355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480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Griffin Shay</cp:lastModifiedBy>
  <cp:revision>23</cp:revision>
  <cp:lastPrinted>2016-04-12T17:35:20Z</cp:lastPrinted>
  <dcterms:created xsi:type="dcterms:W3CDTF">2006-11-01T05:42:40Z</dcterms:created>
  <dcterms:modified xsi:type="dcterms:W3CDTF">2024-04-25T18:35:45Z</dcterms:modified>
</cp:coreProperties>
</file>