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 b="1">
                <a:solidFill>
                  <a:srgbClr val="0066CC"/>
                </a:solidFill>
              </a:defRPr>
            </a:pPr>
            <a:r>
              <a:t>Books API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6576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/>
            </a:pPr>
            <a:r>
              <a:t>API RESTful com Web Scraping</a:t>
            </a:r>
          </a:p>
          <a:p>
            <a:r>
              <a:t>Tech Challenge - Guilherme Becker Sander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t>Documentação Completa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 sz="2000"/>
            </a:pPr>
            <a:r>
              <a:t>📚 Documentos Criados:</a:t>
            </a:r>
          </a:p>
          <a:p>
            <a:pPr>
              <a:spcBef>
                <a:spcPts val="1200"/>
              </a:spcBef>
              <a:defRPr sz="2000"/>
            </a:pPr>
          </a:p>
          <a:p>
            <a:pPr>
              <a:spcBef>
                <a:spcPts val="1200"/>
              </a:spcBef>
              <a:defRPr sz="2000"/>
            </a:pPr>
            <a:r>
              <a:t>• README.md - Documentação principal</a:t>
            </a:r>
          </a:p>
          <a:p>
            <a:pPr>
              <a:spcBef>
                <a:spcPts val="1200"/>
              </a:spcBef>
              <a:defRPr sz="2000"/>
            </a:pPr>
            <a:r>
              <a:t>• ARQUITETURA.md - Plano arquitetural detalhado</a:t>
            </a:r>
          </a:p>
          <a:p>
            <a:pPr>
              <a:spcBef>
                <a:spcPts val="1200"/>
              </a:spcBef>
              <a:defRPr sz="2000"/>
            </a:pPr>
            <a:r>
              <a:t>• DEPLOY.md - Guia de deploy</a:t>
            </a:r>
          </a:p>
          <a:p>
            <a:pPr>
              <a:spcBef>
                <a:spcPts val="1200"/>
              </a:spcBef>
              <a:defRPr sz="2000"/>
            </a:pPr>
            <a:r>
              <a:t>• ENDPOINTS.md - Referência da API</a:t>
            </a:r>
          </a:p>
          <a:p>
            <a:pPr>
              <a:spcBef>
                <a:spcPts val="1200"/>
              </a:spcBef>
              <a:defRPr sz="2000"/>
            </a:pPr>
            <a:r>
              <a:t>• RESUMO_APRENDIZADO.md - Conceitos aplicados</a:t>
            </a:r>
          </a:p>
          <a:p>
            <a:pPr>
              <a:spcBef>
                <a:spcPts val="1200"/>
              </a:spcBef>
              <a:defRPr sz="2000"/>
            </a:pPr>
          </a:p>
          <a:p>
            <a:pPr>
              <a:spcBef>
                <a:spcPts val="1200"/>
              </a:spcBef>
              <a:defRPr sz="2000"/>
            </a:pPr>
            <a:r>
              <a:t>GitHub: github.com/gbsander/books-api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t>Resultados Alcançados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 sz="2000"/>
            </a:pPr>
            <a:r>
              <a:t>✅ 1000 livros extraídos e processados</a:t>
            </a:r>
          </a:p>
          <a:p>
            <a:pPr>
              <a:spcBef>
                <a:spcPts val="1200"/>
              </a:spcBef>
              <a:defRPr sz="2000"/>
            </a:pPr>
            <a:r>
              <a:t>✅ API funcional com 5 endpoints</a:t>
            </a:r>
          </a:p>
          <a:p>
            <a:pPr>
              <a:spcBef>
                <a:spcPts val="1200"/>
              </a:spcBef>
              <a:defRPr sz="2000"/>
            </a:pPr>
            <a:r>
              <a:t>✅ Documentação Swagger automática</a:t>
            </a:r>
          </a:p>
          <a:p>
            <a:pPr>
              <a:spcBef>
                <a:spcPts val="1200"/>
              </a:spcBef>
              <a:defRPr sz="2000"/>
            </a:pPr>
            <a:r>
              <a:t>✅ Código versionado no GitHub</a:t>
            </a:r>
          </a:p>
          <a:p>
            <a:pPr>
              <a:spcBef>
                <a:spcPts val="1200"/>
              </a:spcBef>
              <a:defRPr sz="2000"/>
            </a:pPr>
            <a:r>
              <a:t>✅ Deploy em produção (Render)</a:t>
            </a:r>
          </a:p>
          <a:p>
            <a:pPr>
              <a:spcBef>
                <a:spcPts val="1200"/>
              </a:spcBef>
              <a:defRPr sz="2000"/>
            </a:pPr>
            <a:r>
              <a:t>✅ Latência &lt; 100ms para consultas</a:t>
            </a:r>
          </a:p>
          <a:p>
            <a:pPr>
              <a:spcBef>
                <a:spcPts val="1200"/>
              </a:spcBef>
              <a:defRPr sz="2000"/>
            </a:pPr>
            <a:r>
              <a:t>✅ Arquitetura escalável documentada</a:t>
            </a:r>
          </a:p>
          <a:p>
            <a:pPr>
              <a:spcBef>
                <a:spcPts val="1200"/>
              </a:spcBef>
              <a:defRPr sz="2000"/>
            </a:pPr>
            <a:r>
              <a:t>✅ Pronto para integração com ML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t>Próximos Passos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 sz="2000"/>
            </a:pPr>
            <a:r>
              <a:t>🔮 Melhorias Futuras:</a:t>
            </a:r>
          </a:p>
          <a:p>
            <a:pPr>
              <a:spcBef>
                <a:spcPts val="1200"/>
              </a:spcBef>
              <a:defRPr sz="2000"/>
            </a:pPr>
          </a:p>
          <a:p>
            <a:pPr>
              <a:spcBef>
                <a:spcPts val="1200"/>
              </a:spcBef>
              <a:defRPr sz="2000"/>
            </a:pPr>
            <a:r>
              <a:t>• Migração para PostgreSQL</a:t>
            </a:r>
          </a:p>
          <a:p>
            <a:pPr>
              <a:spcBef>
                <a:spcPts val="1200"/>
              </a:spcBef>
              <a:defRPr sz="2000"/>
            </a:pPr>
            <a:r>
              <a:t>• Implementação de cache (Redis)</a:t>
            </a:r>
          </a:p>
          <a:p>
            <a:pPr>
              <a:spcBef>
                <a:spcPts val="1200"/>
              </a:spcBef>
              <a:defRPr sz="2000"/>
            </a:pPr>
            <a:r>
              <a:t>• Autenticação JWT</a:t>
            </a:r>
          </a:p>
          <a:p>
            <a:pPr>
              <a:spcBef>
                <a:spcPts val="1200"/>
              </a:spcBef>
              <a:defRPr sz="2000"/>
            </a:pPr>
            <a:r>
              <a:t>• Rate limiting</a:t>
            </a:r>
          </a:p>
          <a:p>
            <a:pPr>
              <a:spcBef>
                <a:spcPts val="1200"/>
              </a:spcBef>
              <a:defRPr sz="2000"/>
            </a:pPr>
            <a:r>
              <a:t>• Paginação nos endpoints</a:t>
            </a:r>
          </a:p>
          <a:p>
            <a:pPr>
              <a:spcBef>
                <a:spcPts val="1200"/>
              </a:spcBef>
              <a:defRPr sz="2000"/>
            </a:pPr>
            <a:r>
              <a:t>• Testes automatizados (pytest)</a:t>
            </a:r>
          </a:p>
          <a:p>
            <a:pPr>
              <a:spcBef>
                <a:spcPts val="1200"/>
              </a:spcBef>
              <a:defRPr sz="2000"/>
            </a:pPr>
            <a:r>
              <a:t>• CI/CD com GitHub Actions</a:t>
            </a:r>
          </a:p>
          <a:p>
            <a:pPr>
              <a:spcBef>
                <a:spcPts val="1200"/>
              </a:spcBef>
              <a:defRPr sz="2000"/>
            </a:pPr>
            <a:r>
              <a:t>• Monitoramento (Prometheus + Grafana)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 b="1">
                <a:solidFill>
                  <a:srgbClr val="0066CC"/>
                </a:solidFill>
              </a:defRPr>
            </a:pPr>
            <a:r>
              <a:t>Obrigado!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6576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/>
            </a:pPr>
            <a:r>
              <a:t>Guilherme Becker Sander</a:t>
            </a:r>
          </a:p>
          <a:p>
            <a:r>
              <a:t>github.com/gbsander/books-api</a:t>
            </a:r>
          </a:p>
          <a:p>
            <a:r>
              <a:t>gbsander@gmail.com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t>Visão Geral do Projeto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 sz="2000"/>
            </a:pPr>
            <a:r>
              <a:t>✓ Web Scraping de 1000 livros de books.toscrape.com</a:t>
            </a:r>
          </a:p>
          <a:p>
            <a:pPr>
              <a:spcBef>
                <a:spcPts val="1200"/>
              </a:spcBef>
              <a:defRPr sz="2000"/>
            </a:pPr>
            <a:r>
              <a:t>✓ API RESTful com FastAPI (5 endpoints)</a:t>
            </a:r>
          </a:p>
          <a:p>
            <a:pPr>
              <a:spcBef>
                <a:spcPts val="1200"/>
              </a:spcBef>
              <a:defRPr sz="2000"/>
            </a:pPr>
            <a:r>
              <a:t>✓ Documentação completa (Swagger automático)</a:t>
            </a:r>
          </a:p>
          <a:p>
            <a:pPr>
              <a:spcBef>
                <a:spcPts val="1200"/>
              </a:spcBef>
              <a:defRPr sz="2000"/>
            </a:pPr>
            <a:r>
              <a:t>✓ Pipeline de dados end-to-end</a:t>
            </a:r>
          </a:p>
          <a:p>
            <a:pPr>
              <a:spcBef>
                <a:spcPts val="1200"/>
              </a:spcBef>
              <a:defRPr sz="2000"/>
            </a:pPr>
            <a:r>
              <a:t>✓ Pronto para deploy em produção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t>Arquitetura do Sistema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 sz="2000"/>
            </a:pPr>
            <a:r>
              <a:t>📊 Pipeline de Dados:</a:t>
            </a:r>
          </a:p>
          <a:p>
            <a:pPr>
              <a:spcBef>
                <a:spcPts val="1200"/>
              </a:spcBef>
              <a:defRPr sz="2000"/>
            </a:pPr>
            <a:r>
              <a:t>   1. Ingestão → Web Scraping (BeautifulSoup)</a:t>
            </a:r>
          </a:p>
          <a:p>
            <a:pPr>
              <a:spcBef>
                <a:spcPts val="1200"/>
              </a:spcBef>
              <a:defRPr sz="2000"/>
            </a:pPr>
            <a:r>
              <a:t>   2. Armazenamento → CSV (1000 livros)</a:t>
            </a:r>
          </a:p>
          <a:p>
            <a:pPr>
              <a:spcBef>
                <a:spcPts val="1200"/>
              </a:spcBef>
              <a:defRPr sz="2000"/>
            </a:pPr>
            <a:r>
              <a:t>   3. API → FastAPI + Pydantic</a:t>
            </a:r>
          </a:p>
          <a:p>
            <a:pPr>
              <a:spcBef>
                <a:spcPts val="1200"/>
              </a:spcBef>
              <a:defRPr sz="2000"/>
            </a:pPr>
            <a:r>
              <a:t>   4. Consumo → Cientistas de dados / ML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t>Web Scraping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 sz="2000"/>
            </a:pPr>
            <a:r>
              <a:t>🔍 Tecnologias:</a:t>
            </a:r>
          </a:p>
          <a:p>
            <a:pPr>
              <a:spcBef>
                <a:spcPts val="1200"/>
              </a:spcBef>
              <a:defRPr sz="2000"/>
            </a:pPr>
            <a:r>
              <a:t>   • requests - Requisições HTTP</a:t>
            </a:r>
          </a:p>
          <a:p>
            <a:pPr>
              <a:spcBef>
                <a:spcPts val="1200"/>
              </a:spcBef>
              <a:defRPr sz="2000"/>
            </a:pPr>
            <a:r>
              <a:t>   • BeautifulSoup4 - Parse de HTML</a:t>
            </a:r>
          </a:p>
          <a:p>
            <a:pPr>
              <a:spcBef>
                <a:spcPts val="1200"/>
              </a:spcBef>
              <a:defRPr sz="2000"/>
            </a:pPr>
            <a:r>
              <a:t>   • pandas - Manipulação de dados</a:t>
            </a:r>
          </a:p>
          <a:p>
            <a:pPr>
              <a:spcBef>
                <a:spcPts val="1200"/>
              </a:spcBef>
              <a:defRPr sz="2000"/>
            </a:pPr>
          </a:p>
          <a:p>
            <a:pPr>
              <a:spcBef>
                <a:spcPts val="1200"/>
              </a:spcBef>
              <a:defRPr sz="2000"/>
            </a:pPr>
            <a:r>
              <a:t>⚡ Features:</a:t>
            </a:r>
          </a:p>
          <a:p>
            <a:pPr>
              <a:spcBef>
                <a:spcPts val="1200"/>
              </a:spcBef>
              <a:defRPr sz="2000"/>
            </a:pPr>
            <a:r>
              <a:t>   • Paginação automática (50 páginas)</a:t>
            </a:r>
          </a:p>
          <a:p>
            <a:pPr>
              <a:spcBef>
                <a:spcPts val="1200"/>
              </a:spcBef>
              <a:defRPr sz="2000"/>
            </a:pPr>
            <a:r>
              <a:t>   • Delays éticos (0.5s entre requests)</a:t>
            </a:r>
          </a:p>
          <a:p>
            <a:pPr>
              <a:spcBef>
                <a:spcPts val="1200"/>
              </a:spcBef>
              <a:defRPr sz="2000"/>
            </a:pPr>
            <a:r>
              <a:t>   • Extração: título, preço, rating, disponibilidade, imagem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t>API RESTful - Endpoints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 sz="2000"/>
            </a:pPr>
            <a:r>
              <a:t>📡 5 Endpoints Implementados:</a:t>
            </a:r>
          </a:p>
          <a:p>
            <a:pPr>
              <a:spcBef>
                <a:spcPts val="1200"/>
              </a:spcBef>
              <a:defRPr sz="2000"/>
            </a:pPr>
          </a:p>
          <a:p>
            <a:pPr>
              <a:spcBef>
                <a:spcPts val="1200"/>
              </a:spcBef>
              <a:defRPr sz="2000"/>
            </a:pPr>
            <a:r>
              <a:t>GET /api/v1/health - Status da API</a:t>
            </a:r>
          </a:p>
          <a:p>
            <a:pPr>
              <a:spcBef>
                <a:spcPts val="1200"/>
              </a:spcBef>
              <a:defRPr sz="2000"/>
            </a:pPr>
            <a:r>
              <a:t>GET /api/v1/books - Lista todos os livros</a:t>
            </a:r>
          </a:p>
          <a:p>
            <a:pPr>
              <a:spcBef>
                <a:spcPts val="1200"/>
              </a:spcBef>
              <a:defRPr sz="2000"/>
            </a:pPr>
            <a:r>
              <a:t>GET /api/v1/books/{id} - Busca por ID</a:t>
            </a:r>
          </a:p>
          <a:p>
            <a:pPr>
              <a:spcBef>
                <a:spcPts val="1200"/>
              </a:spcBef>
              <a:defRPr sz="2000"/>
            </a:pPr>
            <a:r>
              <a:t>GET /api/v1/books/search?title=... - Busca por título</a:t>
            </a:r>
          </a:p>
          <a:p>
            <a:pPr>
              <a:spcBef>
                <a:spcPts val="1200"/>
              </a:spcBef>
              <a:defRPr sz="2000"/>
            </a:pPr>
            <a:r>
              <a:t>GET /api/v1/categories - Lista categorias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t>Stack Tecnológica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 sz="2000"/>
            </a:pPr>
            <a:r>
              <a:t>🐍 Backend:</a:t>
            </a:r>
          </a:p>
          <a:p>
            <a:pPr>
              <a:spcBef>
                <a:spcPts val="1200"/>
              </a:spcBef>
              <a:defRPr sz="2000"/>
            </a:pPr>
            <a:r>
              <a:t>   • Python 3.11+</a:t>
            </a:r>
          </a:p>
          <a:p>
            <a:pPr>
              <a:spcBef>
                <a:spcPts val="1200"/>
              </a:spcBef>
              <a:defRPr sz="2000"/>
            </a:pPr>
            <a:r>
              <a:t>   • FastAPI - Framework web moderno</a:t>
            </a:r>
          </a:p>
          <a:p>
            <a:pPr>
              <a:spcBef>
                <a:spcPts val="1200"/>
              </a:spcBef>
              <a:defRPr sz="2000"/>
            </a:pPr>
            <a:r>
              <a:t>   • Uvicorn - Servidor ASGI</a:t>
            </a:r>
          </a:p>
          <a:p>
            <a:pPr>
              <a:spcBef>
                <a:spcPts val="1200"/>
              </a:spcBef>
              <a:defRPr sz="2000"/>
            </a:pPr>
            <a:r>
              <a:t>   • Pydantic - Validação automática</a:t>
            </a:r>
          </a:p>
          <a:p>
            <a:pPr>
              <a:spcBef>
                <a:spcPts val="1200"/>
              </a:spcBef>
              <a:defRPr sz="2000"/>
            </a:pPr>
          </a:p>
          <a:p>
            <a:pPr>
              <a:spcBef>
                <a:spcPts val="1200"/>
              </a:spcBef>
              <a:defRPr sz="2000"/>
            </a:pPr>
            <a:r>
              <a:t>📦 Deploy:</a:t>
            </a:r>
          </a:p>
          <a:p>
            <a:pPr>
              <a:spcBef>
                <a:spcPts val="1200"/>
              </a:spcBef>
              <a:defRPr sz="2000"/>
            </a:pPr>
            <a:r>
              <a:t>   • Render / Heroku</a:t>
            </a:r>
          </a:p>
          <a:p>
            <a:pPr>
              <a:spcBef>
                <a:spcPts val="1200"/>
              </a:spcBef>
              <a:defRPr sz="2000"/>
            </a:pPr>
            <a:r>
              <a:t>   • GitHub para versionamento</a:t>
            </a:r>
          </a:p>
          <a:p>
            <a:pPr>
              <a:spcBef>
                <a:spcPts val="1200"/>
              </a:spcBef>
              <a:defRPr sz="2000"/>
            </a:pPr>
            <a:r>
              <a:t>   • Documentação Swagger automática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t>Plano de Escalabilidade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 sz="2000"/>
            </a:pPr>
            <a:r>
              <a:t>📈 Fase 1 (Atual): MVP</a:t>
            </a:r>
          </a:p>
          <a:p>
            <a:pPr>
              <a:spcBef>
                <a:spcPts val="1200"/>
              </a:spcBef>
              <a:defRPr sz="2000"/>
            </a:pPr>
            <a:r>
              <a:t>   CSV → API em memória → ~1000 livros</a:t>
            </a:r>
          </a:p>
          <a:p>
            <a:pPr>
              <a:spcBef>
                <a:spcPts val="1200"/>
              </a:spcBef>
              <a:defRPr sz="2000"/>
            </a:pPr>
          </a:p>
          <a:p>
            <a:pPr>
              <a:spcBef>
                <a:spcPts val="1200"/>
              </a:spcBef>
              <a:defRPr sz="2000"/>
            </a:pPr>
            <a:r>
              <a:t>📈 Fase 2: Banco de Dados</a:t>
            </a:r>
          </a:p>
          <a:p>
            <a:pPr>
              <a:spcBef>
                <a:spcPts val="1200"/>
              </a:spcBef>
              <a:defRPr sz="2000"/>
            </a:pPr>
            <a:r>
              <a:t>   PostgreSQL → ORM → Filtros complexos</a:t>
            </a:r>
          </a:p>
          <a:p>
            <a:pPr>
              <a:spcBef>
                <a:spcPts val="1200"/>
              </a:spcBef>
              <a:defRPr sz="2000"/>
            </a:pPr>
          </a:p>
          <a:p>
            <a:pPr>
              <a:spcBef>
                <a:spcPts val="1200"/>
              </a:spcBef>
              <a:defRPr sz="2000"/>
            </a:pPr>
            <a:r>
              <a:t>📈 Fase 3: Cache &amp; Performance</a:t>
            </a:r>
          </a:p>
          <a:p>
            <a:pPr>
              <a:spcBef>
                <a:spcPts val="1200"/>
              </a:spcBef>
              <a:defRPr sz="2000"/>
            </a:pPr>
            <a:r>
              <a:t>   Redis → 90% redução de latência</a:t>
            </a:r>
          </a:p>
          <a:p>
            <a:pPr>
              <a:spcBef>
                <a:spcPts val="1200"/>
              </a:spcBef>
              <a:defRPr sz="2000"/>
            </a:pPr>
          </a:p>
          <a:p>
            <a:pPr>
              <a:spcBef>
                <a:spcPts val="1200"/>
              </a:spcBef>
              <a:defRPr sz="2000"/>
            </a:pPr>
            <a:r>
              <a:t>📈 Fase 4: Arquitetura Distribuída</a:t>
            </a:r>
          </a:p>
          <a:p>
            <a:pPr>
              <a:spcBef>
                <a:spcPts val="1200"/>
              </a:spcBef>
              <a:defRPr sz="2000"/>
            </a:pPr>
            <a:r>
              <a:t>   Load Balancer → Múltiplas instâncias → ~1M livros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t>Integração com Machine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 sz="2000"/>
            </a:pPr>
            <a:r>
              <a:t>🤖 Casos de Uso:</a:t>
            </a:r>
          </a:p>
          <a:p>
            <a:pPr>
              <a:spcBef>
                <a:spcPts val="1200"/>
              </a:spcBef>
              <a:defRPr sz="2000"/>
            </a:pPr>
          </a:p>
          <a:p>
            <a:pPr>
              <a:spcBef>
                <a:spcPts val="1200"/>
              </a:spcBef>
              <a:defRPr sz="2000"/>
            </a:pPr>
            <a:r>
              <a:t>Sistema de Recomendação</a:t>
            </a:r>
          </a:p>
          <a:p>
            <a:pPr>
              <a:spcBef>
                <a:spcPts val="1200"/>
              </a:spcBef>
              <a:defRPr sz="2000"/>
            </a:pPr>
            <a:r>
              <a:t>   • Features: preço, rating, categoria</a:t>
            </a:r>
          </a:p>
          <a:p>
            <a:pPr>
              <a:spcBef>
                <a:spcPts val="1200"/>
              </a:spcBef>
              <a:defRPr sz="2000"/>
            </a:pPr>
            <a:r>
              <a:t>   • Modelo: K-Nearest Neighbors</a:t>
            </a:r>
          </a:p>
          <a:p>
            <a:pPr>
              <a:spcBef>
                <a:spcPts val="1200"/>
              </a:spcBef>
              <a:defRPr sz="2000"/>
            </a:pPr>
          </a:p>
          <a:p>
            <a:pPr>
              <a:spcBef>
                <a:spcPts val="1200"/>
              </a:spcBef>
              <a:defRPr sz="2000"/>
            </a:pPr>
            <a:r>
              <a:t>Previsão de Disponibilidade</a:t>
            </a:r>
          </a:p>
          <a:p>
            <a:pPr>
              <a:spcBef>
                <a:spcPts val="1200"/>
              </a:spcBef>
              <a:defRPr sz="2000"/>
            </a:pPr>
            <a:r>
              <a:t>   • Classificação: In stock vs Out of stock</a:t>
            </a:r>
          </a:p>
          <a:p>
            <a:pPr>
              <a:spcBef>
                <a:spcPts val="1200"/>
              </a:spcBef>
              <a:defRPr sz="2000"/>
            </a:pPr>
            <a:r>
              <a:t>   • Modelo: Random Forest</a:t>
            </a:r>
          </a:p>
          <a:p>
            <a:pPr>
              <a:spcBef>
                <a:spcPts val="1200"/>
              </a:spcBef>
              <a:defRPr sz="2000"/>
            </a:pPr>
          </a:p>
          <a:p>
            <a:pPr>
              <a:spcBef>
                <a:spcPts val="1200"/>
              </a:spcBef>
              <a:defRPr sz="2000"/>
            </a:pPr>
            <a:r>
              <a:t>Pipeline MLOps pronto para integração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066CC"/>
                </a:solidFill>
              </a:defRPr>
            </a:pPr>
            <a:r>
              <a:t>Demonstração ao Vivo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 sz="2000"/>
            </a:pPr>
            <a:r>
              <a:t>💻 Scraping:</a:t>
            </a:r>
          </a:p>
          <a:p>
            <a:pPr>
              <a:spcBef>
                <a:spcPts val="1200"/>
              </a:spcBef>
              <a:defRPr sz="2000"/>
            </a:pPr>
            <a:r>
              <a:t>   python scripts/scraper.py</a:t>
            </a:r>
          </a:p>
          <a:p>
            <a:pPr>
              <a:spcBef>
                <a:spcPts val="1200"/>
              </a:spcBef>
              <a:defRPr sz="2000"/>
            </a:pPr>
          </a:p>
          <a:p>
            <a:pPr>
              <a:spcBef>
                <a:spcPts val="1200"/>
              </a:spcBef>
              <a:defRPr sz="2000"/>
            </a:pPr>
            <a:r>
              <a:t>🚀 API Local:</a:t>
            </a:r>
          </a:p>
          <a:p>
            <a:pPr>
              <a:spcBef>
                <a:spcPts val="1200"/>
              </a:spcBef>
              <a:defRPr sz="2000"/>
            </a:pPr>
            <a:r>
              <a:t>   uvicorn api.main:app --reload</a:t>
            </a:r>
          </a:p>
          <a:p>
            <a:pPr>
              <a:spcBef>
                <a:spcPts val="1200"/>
              </a:spcBef>
              <a:defRPr sz="2000"/>
            </a:pPr>
            <a:r>
              <a:t>   http://localhost:8000/docs</a:t>
            </a:r>
          </a:p>
          <a:p>
            <a:pPr>
              <a:spcBef>
                <a:spcPts val="1200"/>
              </a:spcBef>
              <a:defRPr sz="2000"/>
            </a:pPr>
          </a:p>
          <a:p>
            <a:pPr>
              <a:spcBef>
                <a:spcPts val="1200"/>
              </a:spcBef>
              <a:defRPr sz="2000"/>
            </a:pPr>
            <a:r>
              <a:t>🌐 Produção:</a:t>
            </a:r>
          </a:p>
          <a:p>
            <a:pPr>
              <a:spcBef>
                <a:spcPts val="1200"/>
              </a:spcBef>
              <a:defRPr sz="2000"/>
            </a:pPr>
            <a:r>
              <a:t>   https://books-api.onrender.com</a:t>
            </a:r>
          </a:p>
          <a:p>
            <a:pPr>
              <a:spcBef>
                <a:spcPts val="1200"/>
              </a:spcBef>
              <a:defRPr sz="2000"/>
            </a:pPr>
            <a:r>
              <a:t>   Swagger interativo disponível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