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 b="1">
                <a:solidFill>
                  <a:srgbClr val="0066CC"/>
                </a:solidFill>
              </a:defRPr>
            </a:pPr>
            <a:r>
              <a:t>Books API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6576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/>
            </a:pPr>
            <a:r>
              <a:t>API RESTful com Web Scraping</a:t>
            </a:r>
          </a:p>
          <a:p>
            <a:r>
              <a:t>Tech Challenge - Guilherme Becker Sander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t>API - Inicialização e Startup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914400"/>
            <a:ext cx="7772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i="1"/>
            </a:pPr>
            <a:r>
              <a:t>Configuração da aplicação e carregamento de dados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from fastapi import FastAPI, HTTPException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from api.services import load_books_from_csv, get_all_books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</a:p>
          <a:p>
            <a:pPr>
              <a:defRPr sz="1400">
                <a:solidFill>
                  <a:srgbClr val="008000"/>
                </a:solidFill>
                <a:latin typeface="Courier New"/>
              </a:defRPr>
            </a:pPr>
            <a:r>
              <a:t># Cria a aplicação FastAPI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app = FastAPI(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title='Books API',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description='API para consultar livros',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version='1.0.0'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)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@app.on_event('startup')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def startup_event():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'''Executado quando a API inicia'''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load_books_from_csv()  # Carrega CSV na memória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t>API - Endpoint: GET /health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914400"/>
            <a:ext cx="7772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i="1"/>
            </a:pPr>
            <a:r>
              <a:t>Health check retorna status e total de livros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@app.get('/api/v1/health', response_model=HealthResponse)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def health_check():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'''Verifica se a API está funcionando'''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books = get_all_books()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return {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    'status': 'ok',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    'total_books': len(books)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}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</a:p>
          <a:p>
            <a:pPr>
              <a:defRPr sz="1400">
                <a:solidFill>
                  <a:srgbClr val="008000"/>
                </a:solidFill>
                <a:latin typeface="Courier New"/>
              </a:defRPr>
            </a:pPr>
            <a:r>
              <a:t># Resposta:</a:t>
            </a:r>
          </a:p>
          <a:p>
            <a:pPr>
              <a:defRPr sz="1400">
                <a:solidFill>
                  <a:srgbClr val="008000"/>
                </a:solidFill>
                <a:latin typeface="Courier New"/>
              </a:defRPr>
            </a:pPr>
            <a:r>
              <a:t># {</a:t>
            </a:r>
          </a:p>
          <a:p>
            <a:pPr>
              <a:defRPr sz="1400">
                <a:solidFill>
                  <a:srgbClr val="008000"/>
                </a:solidFill>
                <a:latin typeface="Courier New"/>
              </a:defRPr>
            </a:pPr>
            <a:r>
              <a:t>#   'status': 'ok',</a:t>
            </a:r>
          </a:p>
          <a:p>
            <a:pPr>
              <a:defRPr sz="1400">
                <a:solidFill>
                  <a:srgbClr val="008000"/>
                </a:solidFill>
                <a:latin typeface="Courier New"/>
              </a:defRPr>
            </a:pPr>
            <a:r>
              <a:t>#   'total_books': 1000</a:t>
            </a:r>
          </a:p>
          <a:p>
            <a:pPr>
              <a:defRPr sz="1400">
                <a:solidFill>
                  <a:srgbClr val="008000"/>
                </a:solidFill>
                <a:latin typeface="Courier New"/>
              </a:defRPr>
            </a:pPr>
            <a:r>
              <a:t># 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t>API - Endpoint: GET /books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914400"/>
            <a:ext cx="7772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i="1"/>
            </a:pPr>
            <a:r>
              <a:t>Lista completa de todos os livros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@app.get('/api/v1/books', response_model=List[Book])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def list_books():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'''Lista todos os livros disponíveis'''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return get_all_books()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</a:p>
          <a:p>
            <a:pPr>
              <a:defRPr sz="1400">
                <a:solidFill>
                  <a:srgbClr val="008000"/>
                </a:solidFill>
                <a:latin typeface="Courier New"/>
              </a:defRPr>
            </a:pPr>
            <a:r>
              <a:t># Retorna array de 1000 livros:</a:t>
            </a:r>
          </a:p>
          <a:p>
            <a:pPr>
              <a:defRPr sz="1400">
                <a:solidFill>
                  <a:srgbClr val="008000"/>
                </a:solidFill>
                <a:latin typeface="Courier New"/>
              </a:defRPr>
            </a:pPr>
            <a:r>
              <a:t># [</a:t>
            </a:r>
          </a:p>
          <a:p>
            <a:pPr>
              <a:defRPr sz="1400">
                <a:solidFill>
                  <a:srgbClr val="008000"/>
                </a:solidFill>
                <a:latin typeface="Courier New"/>
              </a:defRPr>
            </a:pPr>
            <a:r>
              <a:t>#   {</a:t>
            </a:r>
          </a:p>
          <a:p>
            <a:pPr>
              <a:defRPr sz="1400">
                <a:solidFill>
                  <a:srgbClr val="008000"/>
                </a:solidFill>
                <a:latin typeface="Courier New"/>
              </a:defRPr>
            </a:pPr>
            <a:r>
              <a:t>#     'id': 1,</a:t>
            </a:r>
          </a:p>
          <a:p>
            <a:pPr>
              <a:defRPr sz="1400">
                <a:solidFill>
                  <a:srgbClr val="008000"/>
                </a:solidFill>
                <a:latin typeface="Courier New"/>
              </a:defRPr>
            </a:pPr>
            <a:r>
              <a:t>#     'title': 'A Light in the Attic',</a:t>
            </a:r>
          </a:p>
          <a:p>
            <a:pPr>
              <a:defRPr sz="1400">
                <a:solidFill>
                  <a:srgbClr val="008000"/>
                </a:solidFill>
                <a:latin typeface="Courier New"/>
              </a:defRPr>
            </a:pPr>
            <a:r>
              <a:t>#     'price': 51.77,</a:t>
            </a:r>
          </a:p>
          <a:p>
            <a:pPr>
              <a:defRPr sz="1400">
                <a:solidFill>
                  <a:srgbClr val="008000"/>
                </a:solidFill>
                <a:latin typeface="Courier New"/>
              </a:defRPr>
            </a:pPr>
            <a:r>
              <a:t>#     'rating': 3,</a:t>
            </a:r>
          </a:p>
          <a:p>
            <a:pPr>
              <a:defRPr sz="1400">
                <a:solidFill>
                  <a:srgbClr val="008000"/>
                </a:solidFill>
                <a:latin typeface="Courier New"/>
              </a:defRPr>
            </a:pPr>
            <a:r>
              <a:t>#     ...</a:t>
            </a:r>
          </a:p>
          <a:p>
            <a:pPr>
              <a:defRPr sz="1400">
                <a:solidFill>
                  <a:srgbClr val="008000"/>
                </a:solidFill>
                <a:latin typeface="Courier New"/>
              </a:defRPr>
            </a:pPr>
            <a:r>
              <a:t>#   }</a:t>
            </a:r>
          </a:p>
          <a:p>
            <a:pPr>
              <a:defRPr sz="1400">
                <a:solidFill>
                  <a:srgbClr val="008000"/>
                </a:solidFill>
                <a:latin typeface="Courier New"/>
              </a:defRPr>
            </a:pPr>
            <a:r>
              <a:t># 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t>API - Endpoint: GET /books/{id}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914400"/>
            <a:ext cx="7772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i="1"/>
            </a:pPr>
            <a:r>
              <a:t>Busca específica com tratamento de erro 404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@app.get('/api/v1/books/{book_id}', response_model=Book)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def get_book(book_id: int):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'''Retorna detalhes de um livro pelo ID'''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book = get_book_by_id(book_id)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</a:t>
            </a:r>
          </a:p>
          <a:p>
            <a:pPr>
              <a:defRPr sz="1400">
                <a:solidFill>
                  <a:srgbClr val="008000"/>
                </a:solidFill>
                <a:latin typeface="Courier New"/>
              </a:defRPr>
            </a:pPr>
            <a:r>
              <a:t>    # Se não encontrou, retorna erro 404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if not book: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    raise HTTPException(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        status_code=404,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        detail=f'Livro com ID {book_id} não encontrado'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    )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return book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t>API - Endpoint: GET /books/search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914400"/>
            <a:ext cx="7772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i="1"/>
            </a:pPr>
            <a:r>
              <a:t>Busca flexível com query parameter opcional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@app.get('/api/v1/books/search', response_model=List[Book])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def search(title: Optional[str] = None):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'''Busca livros por título (case-insensitive)'''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results = search_books(title)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return results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</a:p>
          <a:p>
            <a:pPr>
              <a:defRPr sz="1400">
                <a:solidFill>
                  <a:srgbClr val="008000"/>
                </a:solidFill>
                <a:latin typeface="Courier New"/>
              </a:defRPr>
            </a:pPr>
            <a:r>
              <a:t># Exemplo de uso:</a:t>
            </a:r>
          </a:p>
          <a:p>
            <a:pPr>
              <a:defRPr sz="1400">
                <a:solidFill>
                  <a:srgbClr val="008000"/>
                </a:solidFill>
                <a:latin typeface="Courier New"/>
              </a:defRPr>
            </a:pPr>
            <a:r>
              <a:t># GET /api/v1/books/search?title=python</a:t>
            </a:r>
          </a:p>
          <a:p>
            <a:pPr>
              <a:defRPr sz="1400">
                <a:solidFill>
                  <a:srgbClr val="008000"/>
                </a:solidFill>
                <a:latin typeface="Courier New"/>
              </a:defRPr>
            </a:pPr>
            <a:r>
              <a:t>#</a:t>
            </a:r>
          </a:p>
          <a:p>
            <a:pPr>
              <a:defRPr sz="1400">
                <a:solidFill>
                  <a:srgbClr val="008000"/>
                </a:solidFill>
                <a:latin typeface="Courier New"/>
              </a:defRPr>
            </a:pPr>
            <a:r>
              <a:t># Retorna todos os livros com 'python' no título</a:t>
            </a:r>
          </a:p>
          <a:p>
            <a:pPr>
              <a:defRPr sz="1400">
                <a:solidFill>
                  <a:srgbClr val="008000"/>
                </a:solidFill>
                <a:latin typeface="Courier New"/>
              </a:defRPr>
            </a:pPr>
            <a:r>
              <a:t># Busca case-insensitive</a:t>
            </a:r>
          </a:p>
          <a:p>
            <a:pPr>
              <a:defRPr sz="1400">
                <a:solidFill>
                  <a:srgbClr val="008000"/>
                </a:solidFill>
                <a:latin typeface="Courier New"/>
              </a:defRPr>
            </a:pPr>
            <a:r>
              <a:t># Busca parcial (substring)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t>API - Lógica de Busca (services.py)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914400"/>
            <a:ext cx="7772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i="1"/>
            </a:pPr>
            <a:r>
              <a:t>Implementação da busca case-insensitive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def search_books(title: Optional[str] = None) -&gt; List[Book]: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'''Busca livros por título'''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if not title: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    return get_all_books()  # Sem filtro = retorna tudo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</a:t>
            </a:r>
          </a:p>
          <a:p>
            <a:pPr>
              <a:defRPr sz="1400">
                <a:solidFill>
                  <a:srgbClr val="008000"/>
                </a:solidFill>
                <a:latin typeface="Courier New"/>
              </a:defRPr>
            </a:pPr>
            <a:r>
              <a:t>    # Filtra livros cujo título contém o termo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results = []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for book in books_data: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    if title.lower() in book['title'].lower():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        results.append(Book(**book))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return results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API - Documentação Automática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800"/>
            </a:pPr>
            <a:r>
              <a:t>📚 Swagger/OpenAPI Automático:</a:t>
            </a:r>
          </a:p>
          <a:p>
            <a:pPr>
              <a:spcBef>
                <a:spcPts val="800"/>
              </a:spcBef>
              <a:defRPr sz="1800"/>
            </a:pPr>
          </a:p>
          <a:p>
            <a:pPr>
              <a:spcBef>
                <a:spcPts val="800"/>
              </a:spcBef>
              <a:defRPr sz="1800"/>
            </a:pPr>
            <a:r>
              <a:t>FastAPI gera automaticamente:</a:t>
            </a:r>
          </a:p>
          <a:p>
            <a:pPr>
              <a:spcBef>
                <a:spcPts val="800"/>
              </a:spcBef>
              <a:defRPr sz="1800"/>
            </a:pPr>
            <a:r>
              <a:t>   • Documentação interativa em /docs</a:t>
            </a:r>
          </a:p>
          <a:p>
            <a:pPr>
              <a:spcBef>
                <a:spcPts val="800"/>
              </a:spcBef>
              <a:defRPr sz="1800"/>
            </a:pPr>
            <a:r>
              <a:t>   • Especificação OpenAPI em /openapi.json</a:t>
            </a:r>
          </a:p>
          <a:p>
            <a:pPr>
              <a:spcBef>
                <a:spcPts val="800"/>
              </a:spcBef>
              <a:defRPr sz="1800"/>
            </a:pPr>
            <a:r>
              <a:t>   • Permite testar endpoints no navegador</a:t>
            </a:r>
          </a:p>
          <a:p>
            <a:pPr>
              <a:spcBef>
                <a:spcPts val="800"/>
              </a:spcBef>
              <a:defRPr sz="1800"/>
            </a:pPr>
            <a:r>
              <a:t>   • Mostra schemas dos modelos</a:t>
            </a:r>
          </a:p>
          <a:p>
            <a:pPr>
              <a:spcBef>
                <a:spcPts val="800"/>
              </a:spcBef>
              <a:defRPr sz="1800"/>
            </a:pPr>
            <a:r>
              <a:t>   • Exibe exemplos de request/response</a:t>
            </a:r>
          </a:p>
          <a:p>
            <a:pPr>
              <a:spcBef>
                <a:spcPts val="800"/>
              </a:spcBef>
              <a:defRPr sz="1800"/>
            </a:pPr>
          </a:p>
          <a:p>
            <a:pPr>
              <a:spcBef>
                <a:spcPts val="800"/>
              </a:spcBef>
              <a:defRPr sz="1800"/>
            </a:pPr>
            <a:r>
              <a:t>Benefícios:</a:t>
            </a:r>
          </a:p>
          <a:p>
            <a:pPr>
              <a:spcBef>
                <a:spcPts val="800"/>
              </a:spcBef>
              <a:defRPr sz="1800"/>
            </a:pPr>
            <a:r>
              <a:t>   ✓ Zero configuração manual</a:t>
            </a:r>
          </a:p>
          <a:p>
            <a:pPr>
              <a:spcBef>
                <a:spcPts val="800"/>
              </a:spcBef>
              <a:defRPr sz="1800"/>
            </a:pPr>
            <a:r>
              <a:t>   ✓ Sempre atualizada com o código</a:t>
            </a:r>
          </a:p>
          <a:p>
            <a:pPr>
              <a:spcBef>
                <a:spcPts val="800"/>
              </a:spcBef>
              <a:defRPr sz="1800"/>
            </a:pPr>
            <a:r>
              <a:t>   ✓ Interface profissional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Resultados Alcançados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800"/>
            </a:pPr>
            <a:r>
              <a:t>✅ 1000 livros extraídos e processados</a:t>
            </a:r>
          </a:p>
          <a:p>
            <a:pPr>
              <a:spcBef>
                <a:spcPts val="800"/>
              </a:spcBef>
              <a:defRPr sz="1800"/>
            </a:pPr>
            <a:r>
              <a:t>✅ API funcional com 5 endpoints</a:t>
            </a:r>
          </a:p>
          <a:p>
            <a:pPr>
              <a:spcBef>
                <a:spcPts val="800"/>
              </a:spcBef>
              <a:defRPr sz="1800"/>
            </a:pPr>
            <a:r>
              <a:t>✅ Documentação Swagger automática</a:t>
            </a:r>
          </a:p>
          <a:p>
            <a:pPr>
              <a:spcBef>
                <a:spcPts val="800"/>
              </a:spcBef>
              <a:defRPr sz="1800"/>
            </a:pPr>
            <a:r>
              <a:t>✅ Código versionado no GitHub</a:t>
            </a:r>
          </a:p>
          <a:p>
            <a:pPr>
              <a:spcBef>
                <a:spcPts val="800"/>
              </a:spcBef>
              <a:defRPr sz="1800"/>
            </a:pPr>
            <a:r>
              <a:t>✅ Latência &lt; 100ms para consultas</a:t>
            </a:r>
          </a:p>
          <a:p>
            <a:pPr>
              <a:spcBef>
                <a:spcPts val="800"/>
              </a:spcBef>
              <a:defRPr sz="1800"/>
            </a:pPr>
            <a:r>
              <a:t>✅ Arquitetura escalável documentada</a:t>
            </a:r>
          </a:p>
          <a:p>
            <a:pPr>
              <a:spcBef>
                <a:spcPts val="800"/>
              </a:spcBef>
              <a:defRPr sz="1800"/>
            </a:pPr>
          </a:p>
          <a:p>
            <a:pPr>
              <a:spcBef>
                <a:spcPts val="800"/>
              </a:spcBef>
              <a:defRPr sz="1800"/>
            </a:pPr>
            <a:r>
              <a:t>📊 Métricas:</a:t>
            </a:r>
          </a:p>
          <a:p>
            <a:pPr>
              <a:spcBef>
                <a:spcPts val="800"/>
              </a:spcBef>
              <a:defRPr sz="1800"/>
            </a:pPr>
            <a:r>
              <a:t>   • ~250 linhas de código (scraper + API)</a:t>
            </a:r>
          </a:p>
          <a:p>
            <a:pPr>
              <a:spcBef>
                <a:spcPts val="800"/>
              </a:spcBef>
              <a:defRPr sz="1800"/>
            </a:pPr>
            <a:r>
              <a:t>   • 100% dos requisitos atendidos</a:t>
            </a:r>
          </a:p>
          <a:p>
            <a:pPr>
              <a:spcBef>
                <a:spcPts val="800"/>
              </a:spcBef>
              <a:defRPr sz="1800"/>
            </a:pPr>
            <a:r>
              <a:t>   • Pronto para produção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Stack Tecnológica Completa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800"/>
            </a:pPr>
            <a:r>
              <a:t>🐍 Backend:</a:t>
            </a:r>
          </a:p>
          <a:p>
            <a:pPr>
              <a:spcBef>
                <a:spcPts val="800"/>
              </a:spcBef>
              <a:defRPr sz="1800"/>
            </a:pPr>
            <a:r>
              <a:t>   • Python 3.11+</a:t>
            </a:r>
          </a:p>
          <a:p>
            <a:pPr>
              <a:spcBef>
                <a:spcPts val="800"/>
              </a:spcBef>
              <a:defRPr sz="1800"/>
            </a:pPr>
            <a:r>
              <a:t>   • FastAPI - Framework web assíncrono</a:t>
            </a:r>
          </a:p>
          <a:p>
            <a:pPr>
              <a:spcBef>
                <a:spcPts val="800"/>
              </a:spcBef>
              <a:defRPr sz="1800"/>
            </a:pPr>
            <a:r>
              <a:t>   • Uvicorn - Servidor ASGI</a:t>
            </a:r>
          </a:p>
          <a:p>
            <a:pPr>
              <a:spcBef>
                <a:spcPts val="800"/>
              </a:spcBef>
              <a:defRPr sz="1800"/>
            </a:pPr>
            <a:r>
              <a:t>   • Pydantic - Validação de dados</a:t>
            </a:r>
          </a:p>
          <a:p>
            <a:pPr>
              <a:spcBef>
                <a:spcPts val="800"/>
              </a:spcBef>
              <a:defRPr sz="1800"/>
            </a:pPr>
          </a:p>
          <a:p>
            <a:pPr>
              <a:spcBef>
                <a:spcPts val="800"/>
              </a:spcBef>
              <a:defRPr sz="1800"/>
            </a:pPr>
            <a:r>
              <a:t>🔍 Web Scraping:</a:t>
            </a:r>
          </a:p>
          <a:p>
            <a:pPr>
              <a:spcBef>
                <a:spcPts val="800"/>
              </a:spcBef>
              <a:defRPr sz="1800"/>
            </a:pPr>
            <a:r>
              <a:t>   • requests - HTTP client</a:t>
            </a:r>
          </a:p>
          <a:p>
            <a:pPr>
              <a:spcBef>
                <a:spcPts val="800"/>
              </a:spcBef>
              <a:defRPr sz="1800"/>
            </a:pPr>
            <a:r>
              <a:t>   • BeautifulSoup4 - HTML parser</a:t>
            </a:r>
          </a:p>
          <a:p>
            <a:pPr>
              <a:spcBef>
                <a:spcPts val="800"/>
              </a:spcBef>
              <a:defRPr sz="1800"/>
            </a:pPr>
            <a:r>
              <a:t>   • pandas - Manipulação de dados</a:t>
            </a:r>
          </a:p>
          <a:p>
            <a:pPr>
              <a:spcBef>
                <a:spcPts val="800"/>
              </a:spcBef>
              <a:defRPr sz="1800"/>
            </a:pPr>
          </a:p>
          <a:p>
            <a:pPr>
              <a:spcBef>
                <a:spcPts val="800"/>
              </a:spcBef>
              <a:defRPr sz="1800"/>
            </a:pPr>
            <a:r>
              <a:t>📦 Deploy:</a:t>
            </a:r>
          </a:p>
          <a:p>
            <a:pPr>
              <a:spcBef>
                <a:spcPts val="800"/>
              </a:spcBef>
              <a:defRPr sz="1800"/>
            </a:pPr>
            <a:r>
              <a:t>   • GitHub - Versionamento</a:t>
            </a:r>
          </a:p>
          <a:p>
            <a:pPr>
              <a:spcBef>
                <a:spcPts val="800"/>
              </a:spcBef>
              <a:defRPr sz="1800"/>
            </a:pPr>
            <a:r>
              <a:t>   • Render - Hospedagem gratuita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Plano de Escalabilidade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800"/>
            </a:pPr>
            <a:r>
              <a:t>📈 Fase 1 (MVP): CSV + API em memória</a:t>
            </a:r>
          </a:p>
          <a:p>
            <a:pPr>
              <a:spcBef>
                <a:spcPts val="800"/>
              </a:spcBef>
              <a:defRPr sz="1800"/>
            </a:pPr>
            <a:r>
              <a:t>   Capacidade: ~1000 livros, 100 req/s</a:t>
            </a:r>
          </a:p>
          <a:p>
            <a:pPr>
              <a:spcBef>
                <a:spcPts val="800"/>
              </a:spcBef>
              <a:defRPr sz="1800"/>
            </a:pPr>
          </a:p>
          <a:p>
            <a:pPr>
              <a:spcBef>
                <a:spcPts val="800"/>
              </a:spcBef>
              <a:defRPr sz="1800"/>
            </a:pPr>
            <a:r>
              <a:t>📈 Fase 2: PostgreSQL + SQLAlchemy</a:t>
            </a:r>
          </a:p>
          <a:p>
            <a:pPr>
              <a:spcBef>
                <a:spcPts val="800"/>
              </a:spcBef>
              <a:defRPr sz="1800"/>
            </a:pPr>
            <a:r>
              <a:t>   Capacidade: ~100k livros, paginação, filtros complexos</a:t>
            </a:r>
          </a:p>
          <a:p>
            <a:pPr>
              <a:spcBef>
                <a:spcPts val="800"/>
              </a:spcBef>
              <a:defRPr sz="1800"/>
            </a:pPr>
          </a:p>
          <a:p>
            <a:pPr>
              <a:spcBef>
                <a:spcPts val="800"/>
              </a:spcBef>
              <a:defRPr sz="1800"/>
            </a:pPr>
            <a:r>
              <a:t>📈 Fase 3: Redis Cache</a:t>
            </a:r>
          </a:p>
          <a:p>
            <a:pPr>
              <a:spcBef>
                <a:spcPts val="800"/>
              </a:spcBef>
              <a:defRPr sz="1800"/>
            </a:pPr>
            <a:r>
              <a:t>   Melhoria: 90% redução de latência</a:t>
            </a:r>
          </a:p>
          <a:p>
            <a:pPr>
              <a:spcBef>
                <a:spcPts val="800"/>
              </a:spcBef>
              <a:defRPr sz="1800"/>
            </a:pPr>
          </a:p>
          <a:p>
            <a:pPr>
              <a:spcBef>
                <a:spcPts val="800"/>
              </a:spcBef>
              <a:defRPr sz="1800"/>
            </a:pPr>
            <a:r>
              <a:t>📈 Fase 4: Arquitetura Distribuída</a:t>
            </a:r>
          </a:p>
          <a:p>
            <a:pPr>
              <a:spcBef>
                <a:spcPts val="800"/>
              </a:spcBef>
              <a:defRPr sz="1800"/>
            </a:pPr>
            <a:r>
              <a:t>   Load Balancer + Múltiplas instâncias</a:t>
            </a:r>
          </a:p>
          <a:p>
            <a:pPr>
              <a:spcBef>
                <a:spcPts val="800"/>
              </a:spcBef>
              <a:defRPr sz="1800"/>
            </a:pPr>
            <a:r>
              <a:t>   Capacidade: ~1M livros, 10k req/s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Visão Geral do Projeto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800"/>
            </a:pPr>
            <a:r>
              <a:t>✓ Web Scraping de 1000 livros de books.toscrape.com</a:t>
            </a:r>
          </a:p>
          <a:p>
            <a:pPr>
              <a:spcBef>
                <a:spcPts val="800"/>
              </a:spcBef>
              <a:defRPr sz="1800"/>
            </a:pPr>
            <a:r>
              <a:t>✓ API RESTful com FastAPI (5 endpoints)</a:t>
            </a:r>
          </a:p>
          <a:p>
            <a:pPr>
              <a:spcBef>
                <a:spcPts val="800"/>
              </a:spcBef>
              <a:defRPr sz="1800"/>
            </a:pPr>
            <a:r>
              <a:t>✓ Documentação completa (Swagger automático)</a:t>
            </a:r>
          </a:p>
          <a:p>
            <a:pPr>
              <a:spcBef>
                <a:spcPts val="800"/>
              </a:spcBef>
              <a:defRPr sz="1800"/>
            </a:pPr>
            <a:r>
              <a:t>✓ Pipeline de dados end-to-end</a:t>
            </a:r>
          </a:p>
          <a:p>
            <a:pPr>
              <a:spcBef>
                <a:spcPts val="800"/>
              </a:spcBef>
              <a:defRPr sz="1800"/>
            </a:pPr>
            <a:r>
              <a:t>✓ Pronto para deploy em produção</a:t>
            </a:r>
          </a:p>
          <a:p>
            <a:pPr>
              <a:spcBef>
                <a:spcPts val="800"/>
              </a:spcBef>
              <a:defRPr sz="1800"/>
            </a:pPr>
          </a:p>
          <a:p>
            <a:pPr>
              <a:spcBef>
                <a:spcPts val="800"/>
              </a:spcBef>
              <a:defRPr sz="1800"/>
            </a:pPr>
            <a:r>
              <a:t>GitHub: github.com/gbsander/books-api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Integração com Machine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800"/>
            </a:pPr>
            <a:r>
              <a:t>🤖 Casos de Uso Implementáveis:</a:t>
            </a:r>
          </a:p>
          <a:p>
            <a:pPr>
              <a:spcBef>
                <a:spcPts val="800"/>
              </a:spcBef>
              <a:defRPr sz="1800"/>
            </a:pPr>
          </a:p>
          <a:p>
            <a:pPr>
              <a:spcBef>
                <a:spcPts val="800"/>
              </a:spcBef>
              <a:defRPr sz="1800"/>
            </a:pPr>
            <a:r>
              <a:t>1. Sistema de Recomendação</a:t>
            </a:r>
          </a:p>
          <a:p>
            <a:pPr>
              <a:spcBef>
                <a:spcPts val="800"/>
              </a:spcBef>
              <a:defRPr sz="1800"/>
            </a:pPr>
            <a:r>
              <a:t>   Features: preço, rating, título</a:t>
            </a:r>
          </a:p>
          <a:p>
            <a:pPr>
              <a:spcBef>
                <a:spcPts val="800"/>
              </a:spcBef>
              <a:defRPr sz="1800"/>
            </a:pPr>
            <a:r>
              <a:t>   Modelo: K-Nearest Neighbors</a:t>
            </a:r>
          </a:p>
          <a:p>
            <a:pPr>
              <a:spcBef>
                <a:spcPts val="800"/>
              </a:spcBef>
              <a:defRPr sz="1800"/>
            </a:pPr>
          </a:p>
          <a:p>
            <a:pPr>
              <a:spcBef>
                <a:spcPts val="800"/>
              </a:spcBef>
              <a:defRPr sz="1800"/>
            </a:pPr>
            <a:r>
              <a:t>2. Previsão de Disponibilidade</a:t>
            </a:r>
          </a:p>
          <a:p>
            <a:pPr>
              <a:spcBef>
                <a:spcPts val="800"/>
              </a:spcBef>
              <a:defRPr sz="1800"/>
            </a:pPr>
            <a:r>
              <a:t>   Classificação: In stock vs Out of stock</a:t>
            </a:r>
          </a:p>
          <a:p>
            <a:pPr>
              <a:spcBef>
                <a:spcPts val="800"/>
              </a:spcBef>
              <a:defRPr sz="1800"/>
            </a:pPr>
            <a:r>
              <a:t>   Modelo: Random Forest</a:t>
            </a:r>
          </a:p>
          <a:p>
            <a:pPr>
              <a:spcBef>
                <a:spcPts val="800"/>
              </a:spcBef>
              <a:defRPr sz="1800"/>
            </a:pPr>
          </a:p>
          <a:p>
            <a:pPr>
              <a:spcBef>
                <a:spcPts val="800"/>
              </a:spcBef>
              <a:defRPr sz="1800"/>
            </a:pPr>
            <a:r>
              <a:t>3. Análise de Preços</a:t>
            </a:r>
          </a:p>
          <a:p>
            <a:pPr>
              <a:spcBef>
                <a:spcPts val="800"/>
              </a:spcBef>
              <a:defRPr sz="1800"/>
            </a:pPr>
            <a:r>
              <a:t>   Detecção de anomalias</a:t>
            </a:r>
          </a:p>
          <a:p>
            <a:pPr>
              <a:spcBef>
                <a:spcPts val="800"/>
              </a:spcBef>
              <a:defRPr sz="1800"/>
            </a:pPr>
            <a:r>
              <a:t>   Previsão de tendências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Demonstração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800"/>
            </a:pPr>
            <a:r>
              <a:t>💻 Scraping:</a:t>
            </a:r>
          </a:p>
          <a:p>
            <a:pPr>
              <a:spcBef>
                <a:spcPts val="800"/>
              </a:spcBef>
              <a:defRPr sz="1800"/>
            </a:pPr>
            <a:r>
              <a:t>   $ python scripts/scraper.py</a:t>
            </a:r>
          </a:p>
          <a:p>
            <a:pPr>
              <a:spcBef>
                <a:spcPts val="800"/>
              </a:spcBef>
              <a:defRPr sz="1800"/>
            </a:pPr>
            <a:r>
              <a:t>   → Extrai 1000 livros em ~3 minutos</a:t>
            </a:r>
          </a:p>
          <a:p>
            <a:pPr>
              <a:spcBef>
                <a:spcPts val="800"/>
              </a:spcBef>
              <a:defRPr sz="1800"/>
            </a:pPr>
          </a:p>
          <a:p>
            <a:pPr>
              <a:spcBef>
                <a:spcPts val="800"/>
              </a:spcBef>
              <a:defRPr sz="1800"/>
            </a:pPr>
            <a:r>
              <a:t>🚀 API Local:</a:t>
            </a:r>
          </a:p>
          <a:p>
            <a:pPr>
              <a:spcBef>
                <a:spcPts val="800"/>
              </a:spcBef>
              <a:defRPr sz="1800"/>
            </a:pPr>
            <a:r>
              <a:t>   $ uvicorn api.main:app --reload</a:t>
            </a:r>
          </a:p>
          <a:p>
            <a:pPr>
              <a:spcBef>
                <a:spcPts val="800"/>
              </a:spcBef>
              <a:defRPr sz="1800"/>
            </a:pPr>
            <a:r>
              <a:t>   → http://localhost:8000/docs</a:t>
            </a:r>
          </a:p>
          <a:p>
            <a:pPr>
              <a:spcBef>
                <a:spcPts val="800"/>
              </a:spcBef>
              <a:defRPr sz="1800"/>
            </a:pPr>
          </a:p>
          <a:p>
            <a:pPr>
              <a:spcBef>
                <a:spcPts val="800"/>
              </a:spcBef>
              <a:defRPr sz="1800"/>
            </a:pPr>
            <a:r>
              <a:t>🌐 Produção:</a:t>
            </a:r>
          </a:p>
          <a:p>
            <a:pPr>
              <a:spcBef>
                <a:spcPts val="800"/>
              </a:spcBef>
              <a:defRPr sz="1800"/>
            </a:pPr>
            <a:r>
              <a:t>   → https://books-api.onrender.com/docs</a:t>
            </a:r>
          </a:p>
          <a:p>
            <a:pPr>
              <a:spcBef>
                <a:spcPts val="800"/>
              </a:spcBef>
              <a:defRPr sz="1800"/>
            </a:pPr>
            <a:r>
              <a:t>   → API acessível publicamente</a:t>
            </a:r>
          </a:p>
          <a:p>
            <a:pPr>
              <a:spcBef>
                <a:spcPts val="800"/>
              </a:spcBef>
              <a:defRPr sz="1800"/>
            </a:pPr>
            <a:r>
              <a:t>   → Swagger interativo disponível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Conclusão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800"/>
            </a:pPr>
            <a:r>
              <a:t>✅ Objetivos Alcançados:</a:t>
            </a:r>
          </a:p>
          <a:p>
            <a:pPr>
              <a:spcBef>
                <a:spcPts val="800"/>
              </a:spcBef>
              <a:defRPr sz="1800"/>
            </a:pPr>
          </a:p>
          <a:p>
            <a:pPr>
              <a:spcBef>
                <a:spcPts val="800"/>
              </a:spcBef>
              <a:defRPr sz="1800"/>
            </a:pPr>
            <a:r>
              <a:t>• Pipeline completo de dados implementado</a:t>
            </a:r>
          </a:p>
          <a:p>
            <a:pPr>
              <a:spcBef>
                <a:spcPts val="800"/>
              </a:spcBef>
              <a:defRPr sz="1800"/>
            </a:pPr>
            <a:r>
              <a:t>• Web scraping ético e robusto</a:t>
            </a:r>
          </a:p>
          <a:p>
            <a:pPr>
              <a:spcBef>
                <a:spcPts val="800"/>
              </a:spcBef>
              <a:defRPr sz="1800"/>
            </a:pPr>
            <a:r>
              <a:t>• API RESTful profissional</a:t>
            </a:r>
          </a:p>
          <a:p>
            <a:pPr>
              <a:spcBef>
                <a:spcPts val="800"/>
              </a:spcBef>
              <a:defRPr sz="1800"/>
            </a:pPr>
            <a:r>
              <a:t>• Código limpo e bem documentado</a:t>
            </a:r>
          </a:p>
          <a:p>
            <a:pPr>
              <a:spcBef>
                <a:spcPts val="800"/>
              </a:spcBef>
              <a:defRPr sz="1800"/>
            </a:pPr>
            <a:r>
              <a:t>• Arquitetura escalável planejada</a:t>
            </a:r>
          </a:p>
          <a:p>
            <a:pPr>
              <a:spcBef>
                <a:spcPts val="800"/>
              </a:spcBef>
              <a:defRPr sz="1800"/>
            </a:pPr>
            <a:r>
              <a:t>• Pronto para integração com ML</a:t>
            </a:r>
          </a:p>
          <a:p>
            <a:pPr>
              <a:spcBef>
                <a:spcPts val="800"/>
              </a:spcBef>
              <a:defRPr sz="1800"/>
            </a:pPr>
          </a:p>
          <a:p>
            <a:pPr>
              <a:spcBef>
                <a:spcPts val="800"/>
              </a:spcBef>
              <a:defRPr sz="1800"/>
            </a:pPr>
            <a:r>
              <a:t>💡 Conceitos Aplicados:</a:t>
            </a:r>
          </a:p>
          <a:p>
            <a:pPr>
              <a:spcBef>
                <a:spcPts val="800"/>
              </a:spcBef>
              <a:defRPr sz="1800"/>
            </a:pPr>
            <a:r>
              <a:t>   REST API, Web Scraping, Validação de Dados,</a:t>
            </a:r>
          </a:p>
          <a:p>
            <a:pPr>
              <a:spcBef>
                <a:spcPts val="800"/>
              </a:spcBef>
              <a:defRPr sz="1800"/>
            </a:pPr>
            <a:r>
              <a:t>   Arquitetura em Camadas, DevOps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 b="1">
                <a:solidFill>
                  <a:srgbClr val="0066CC"/>
                </a:solidFill>
              </a:defRPr>
            </a:pPr>
            <a:r>
              <a:t>Obrigado!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6576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/>
            </a:pPr>
            <a:r>
              <a:t>Guilherme Becker Sander</a:t>
            </a:r>
          </a:p>
          <a:p>
            <a:r>
              <a:t>github.com/gbsander/books-api</a:t>
            </a:r>
          </a:p>
          <a:p>
            <a:r>
              <a:t>gbsander@gmail.com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Arquitetura do Sistema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800"/>
            </a:pPr>
            <a:r>
              <a:t>📊 Pipeline de Dados:</a:t>
            </a:r>
          </a:p>
          <a:p>
            <a:pPr>
              <a:spcBef>
                <a:spcPts val="800"/>
              </a:spcBef>
              <a:defRPr sz="1800"/>
            </a:pPr>
          </a:p>
          <a:p>
            <a:pPr>
              <a:spcBef>
                <a:spcPts val="800"/>
              </a:spcBef>
              <a:defRPr sz="1800"/>
            </a:pPr>
            <a:r>
              <a:t>   [Site Web] → [Scraper] → [CSV] → [API] → [Usuário]</a:t>
            </a:r>
          </a:p>
          <a:p>
            <a:pPr>
              <a:spcBef>
                <a:spcPts val="800"/>
              </a:spcBef>
              <a:defRPr sz="1800"/>
            </a:pPr>
          </a:p>
          <a:p>
            <a:pPr>
              <a:spcBef>
                <a:spcPts val="800"/>
              </a:spcBef>
              <a:defRPr sz="1800"/>
            </a:pPr>
            <a:r>
              <a:t>Camadas:</a:t>
            </a:r>
          </a:p>
          <a:p>
            <a:pPr>
              <a:spcBef>
                <a:spcPts val="800"/>
              </a:spcBef>
              <a:defRPr sz="1800"/>
            </a:pPr>
            <a:r>
              <a:t>   • Ingestão: Web Scraping (BeautifulSoup)</a:t>
            </a:r>
          </a:p>
          <a:p>
            <a:pPr>
              <a:spcBef>
                <a:spcPts val="800"/>
              </a:spcBef>
              <a:defRPr sz="1800"/>
            </a:pPr>
            <a:r>
              <a:t>   • Armazenamento: CSV (1000 livros)</a:t>
            </a:r>
          </a:p>
          <a:p>
            <a:pPr>
              <a:spcBef>
                <a:spcPts val="800"/>
              </a:spcBef>
              <a:defRPr sz="1800"/>
            </a:pPr>
            <a:r>
              <a:t>   • Serviço: Lógica de negócio</a:t>
            </a:r>
          </a:p>
          <a:p>
            <a:pPr>
              <a:spcBef>
                <a:spcPts val="800"/>
              </a:spcBef>
              <a:defRPr sz="1800"/>
            </a:pPr>
            <a:r>
              <a:t>   • API: FastAPI + Pydantic</a:t>
            </a:r>
          </a:p>
          <a:p>
            <a:pPr>
              <a:spcBef>
                <a:spcPts val="800"/>
              </a:spcBef>
              <a:defRPr sz="1800"/>
            </a:pPr>
            <a:r>
              <a:t>   • Consumo: Cientistas de dados / ML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t>Web Scraping - Imports e Configuração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914400"/>
            <a:ext cx="7772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i="1"/>
            </a:pPr>
            <a:r>
              <a:t>Bibliotecas usadas e configuração inicial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import requests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from bs4 import BeautifulSoup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import csv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import time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</a:p>
          <a:p>
            <a:pPr>
              <a:defRPr sz="1400">
                <a:solidFill>
                  <a:srgbClr val="008000"/>
                </a:solidFill>
                <a:latin typeface="Courier New"/>
              </a:defRPr>
            </a:pPr>
            <a:r>
              <a:t># URL base do site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BASE_URL = 'https://books.toscrape.com/catalogue/page-{}.html'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def scrape_books():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all_books = []  # Lista para guardar todos os livros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page = 1  # Começa na página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t>Web Scraping - Loop de Paginação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914400"/>
            <a:ext cx="7772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i="1"/>
            </a:pPr>
            <a:r>
              <a:t>Loop através de todas as páginas do site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while True:</a:t>
            </a:r>
          </a:p>
          <a:p>
            <a:pPr>
              <a:defRPr sz="1400">
                <a:solidFill>
                  <a:srgbClr val="008000"/>
                </a:solidFill>
                <a:latin typeface="Courier New"/>
              </a:defRPr>
            </a:pPr>
            <a:r>
              <a:t>    # Monta a URL da página atual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url = BASE_URL.format(page)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print(f'Scraping página {page}...')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</a:t>
            </a:r>
          </a:p>
          <a:p>
            <a:pPr>
              <a:defRPr sz="1400">
                <a:solidFill>
                  <a:srgbClr val="008000"/>
                </a:solidFill>
                <a:latin typeface="Courier New"/>
              </a:defRPr>
            </a:pPr>
            <a:r>
              <a:t>    # Faz requisição HTTP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response = requests.get(url)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</a:t>
            </a:r>
          </a:p>
          <a:p>
            <a:pPr>
              <a:defRPr sz="1400">
                <a:solidFill>
                  <a:srgbClr val="008000"/>
                </a:solidFill>
                <a:latin typeface="Courier New"/>
              </a:defRPr>
            </a:pPr>
            <a:r>
              <a:t>    # Se deu erro 404, acabaram as páginas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if response.status_code == 404: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    break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</a:t>
            </a:r>
          </a:p>
          <a:p>
            <a:pPr>
              <a:defRPr sz="1400">
                <a:solidFill>
                  <a:srgbClr val="008000"/>
                </a:solidFill>
                <a:latin typeface="Courier New"/>
              </a:defRPr>
            </a:pPr>
            <a:r>
              <a:t>    # Parse HTML com BeautifulSoup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soup = BeautifulSoup(response.content, 'html.parser')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t>Web Scraping - Extração de Dados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914400"/>
            <a:ext cx="7772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i="1"/>
            </a:pPr>
            <a:r>
              <a:t>Navegação no HTML e extração de informações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008000"/>
                </a:solidFill>
                <a:latin typeface="Courier New"/>
              </a:defRPr>
            </a:pPr>
            <a:r>
              <a:t># Encontra todos os livros na página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books = soup.find_all('article', class_='product_pod')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for book in books:</a:t>
            </a:r>
          </a:p>
          <a:p>
            <a:pPr>
              <a:defRPr sz="1400">
                <a:solidFill>
                  <a:srgbClr val="008000"/>
                </a:solidFill>
                <a:latin typeface="Courier New"/>
              </a:defRPr>
            </a:pPr>
            <a:r>
              <a:t>    # Extrai título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title = book.h3.a['title']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</a:t>
            </a:r>
          </a:p>
          <a:p>
            <a:pPr>
              <a:defRPr sz="1400">
                <a:solidFill>
                  <a:srgbClr val="008000"/>
                </a:solidFill>
                <a:latin typeface="Courier New"/>
              </a:defRPr>
            </a:pPr>
            <a:r>
              <a:t>    # Extrai preço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price = book.find('p', class_='price_color').text.strip('£')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</a:t>
            </a:r>
          </a:p>
          <a:p>
            <a:pPr>
              <a:defRPr sz="1400">
                <a:solidFill>
                  <a:srgbClr val="008000"/>
                </a:solidFill>
                <a:latin typeface="Courier New"/>
              </a:defRPr>
            </a:pPr>
            <a:r>
              <a:t>    # Extrai rating (converte texto para número)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rating_class = book.find('p', class_='star-rating')['class'][1]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rating_map = {'One': 1, 'Two': 2, 'Three': 3, 'Four': 4, 'Five': 5}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rating = rating_map.get(rating_class, 0)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t>Web Scraping - Salvando Dados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914400"/>
            <a:ext cx="7772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i="1"/>
            </a:pPr>
            <a:r>
              <a:t>Persistência dos dados extraídos em CSV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def save_to_csv(books, filename='data/books.csv'):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if not books: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    print('Nenhum livro para salvar!')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    return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</a:t>
            </a:r>
          </a:p>
          <a:p>
            <a:pPr>
              <a:defRPr sz="1400">
                <a:solidFill>
                  <a:srgbClr val="008000"/>
                </a:solidFill>
                <a:latin typeface="Courier New"/>
              </a:defRPr>
            </a:pPr>
            <a:r>
              <a:t>    # Abre arquivo CSV para escrita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with open(filename, 'w', newline='', encoding='utf-8') as file: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    fieldnames = ['title', 'price', 'rating', 'availability', 'image_url']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    writer = csv.DictWriter(file, fieldnames=fieldnames)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    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    writer.writeheader()  # Escreve cabeçalho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    writer.writerows(books)  # Escreve todos os livros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print(f'Dados salvos em {filename}')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Web Scraping - Boas Práticas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800"/>
            </a:pPr>
            <a:r>
              <a:t>⚡ Implementado:</a:t>
            </a:r>
          </a:p>
          <a:p>
            <a:pPr>
              <a:spcBef>
                <a:spcPts val="800"/>
              </a:spcBef>
              <a:defRPr sz="1800"/>
            </a:pPr>
          </a:p>
          <a:p>
            <a:pPr>
              <a:spcBef>
                <a:spcPts val="800"/>
              </a:spcBef>
              <a:defRPr sz="1800"/>
            </a:pPr>
            <a:r>
              <a:t>• Delays entre requisições (0.5s)</a:t>
            </a:r>
          </a:p>
          <a:p>
            <a:pPr>
              <a:spcBef>
                <a:spcPts val="800"/>
              </a:spcBef>
              <a:defRPr sz="1800"/>
            </a:pPr>
            <a:r>
              <a:t>  → time.sleep(0.5)</a:t>
            </a:r>
          </a:p>
          <a:p>
            <a:pPr>
              <a:spcBef>
                <a:spcPts val="800"/>
              </a:spcBef>
              <a:defRPr sz="1800"/>
            </a:pPr>
            <a:r>
              <a:t>  → Evita sobrecarregar o servidor</a:t>
            </a:r>
          </a:p>
          <a:p>
            <a:pPr>
              <a:spcBef>
                <a:spcPts val="800"/>
              </a:spcBef>
              <a:defRPr sz="1800"/>
            </a:pPr>
          </a:p>
          <a:p>
            <a:pPr>
              <a:spcBef>
                <a:spcPts val="800"/>
              </a:spcBef>
              <a:defRPr sz="1800"/>
            </a:pPr>
            <a:r>
              <a:t>• Tratamento de erros HTTP</a:t>
            </a:r>
          </a:p>
          <a:p>
            <a:pPr>
              <a:spcBef>
                <a:spcPts val="800"/>
              </a:spcBef>
              <a:defRPr sz="1800"/>
            </a:pPr>
            <a:r>
              <a:t>  → Verifica status_code 404</a:t>
            </a:r>
          </a:p>
          <a:p>
            <a:pPr>
              <a:spcBef>
                <a:spcPts val="800"/>
              </a:spcBef>
              <a:defRPr sz="1800"/>
            </a:pPr>
            <a:r>
              <a:t>  → Para quando não há mais páginas</a:t>
            </a:r>
          </a:p>
          <a:p>
            <a:pPr>
              <a:spcBef>
                <a:spcPts val="800"/>
              </a:spcBef>
              <a:defRPr sz="1800"/>
            </a:pPr>
          </a:p>
          <a:p>
            <a:pPr>
              <a:spcBef>
                <a:spcPts val="800"/>
              </a:spcBef>
              <a:defRPr sz="1800"/>
            </a:pPr>
            <a:r>
              <a:t>• User-Agent respeitoso</a:t>
            </a:r>
          </a:p>
          <a:p>
            <a:pPr>
              <a:spcBef>
                <a:spcPts val="800"/>
              </a:spcBef>
              <a:defRPr sz="1800"/>
            </a:pPr>
            <a:r>
              <a:t>• Apenas dados públicos</a:t>
            </a:r>
          </a:p>
          <a:p>
            <a:pPr>
              <a:spcBef>
                <a:spcPts val="800"/>
              </a:spcBef>
              <a:defRPr sz="1800"/>
            </a:pPr>
            <a:r>
              <a:t>• Respeito ao robots.txt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t>API - Modelos de Dados (Pydantic)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914400"/>
            <a:ext cx="7772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i="1"/>
            </a:pPr>
            <a:r>
              <a:t>Validação automática de dados com type hints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from pydantic import BaseModel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class Book(BaseModel):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'''Modelo que representa um livro'''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id: int  # ID único do livro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title: str  # Título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price: float  # Preço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rating: int  # Rating de 1 a 5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availability: str  # 'In stock' ou 'Out of stock'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image_url: str  # URL da imagem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class HealthResponse(BaseModel):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status: str</a:t>
            </a:r>
          </a:p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    total_books: int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