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58802-0DDD-400E-9697-ED5FB51AC7C0}" v="111" dt="2025-02-05T07:26:2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en Tom GBS-BMTK1a_2024" userId="457f8e53-afbe-4fa3-8d2e-32f206e98c3b" providerId="ADAL" clId="{96158802-0DDD-400E-9697-ED5FB51AC7C0}"/>
    <pc:docChg chg="custSel addSld modSld modMainMaster">
      <pc:chgData name="Nielsen Tom GBS-BMTK1a_2024" userId="457f8e53-afbe-4fa3-8d2e-32f206e98c3b" providerId="ADAL" clId="{96158802-0DDD-400E-9697-ED5FB51AC7C0}" dt="2025-02-05T07:26:11.692" v="110"/>
      <pc:docMkLst>
        <pc:docMk/>
      </pc:docMkLst>
      <pc:sldChg chg="addSp delSp modSp new mod modAnim">
        <pc:chgData name="Nielsen Tom GBS-BMTK1a_2024" userId="457f8e53-afbe-4fa3-8d2e-32f206e98c3b" providerId="ADAL" clId="{96158802-0DDD-400E-9697-ED5FB51AC7C0}" dt="2025-02-05T07:26:11.692" v="110"/>
        <pc:sldMkLst>
          <pc:docMk/>
          <pc:sldMk cId="3161281015" sldId="256"/>
        </pc:sldMkLst>
        <pc:picChg chg="add mod">
          <ac:chgData name="Nielsen Tom GBS-BMTK1a_2024" userId="457f8e53-afbe-4fa3-8d2e-32f206e98c3b" providerId="ADAL" clId="{96158802-0DDD-400E-9697-ED5FB51AC7C0}" dt="2025-02-03T08:28:48.562" v="24" actId="1076"/>
          <ac:picMkLst>
            <pc:docMk/>
            <pc:sldMk cId="3161281015" sldId="256"/>
            <ac:picMk id="1026" creationId="{978301D2-5B2C-3D66-0C13-1E50AE406A6C}"/>
          </ac:picMkLst>
        </pc:picChg>
        <pc:picChg chg="add mod">
          <ac:chgData name="Nielsen Tom GBS-BMTK1a_2024" userId="457f8e53-afbe-4fa3-8d2e-32f206e98c3b" providerId="ADAL" clId="{96158802-0DDD-400E-9697-ED5FB51AC7C0}" dt="2025-02-05T07:21:41.698" v="64" actId="1076"/>
          <ac:picMkLst>
            <pc:docMk/>
            <pc:sldMk cId="3161281015" sldId="256"/>
            <ac:picMk id="1028" creationId="{14B7AA91-E7A6-5223-CAAD-983C5F0D129A}"/>
          </ac:picMkLst>
        </pc:picChg>
        <pc:picChg chg="add mod">
          <ac:chgData name="Nielsen Tom GBS-BMTK1a_2024" userId="457f8e53-afbe-4fa3-8d2e-32f206e98c3b" providerId="ADAL" clId="{96158802-0DDD-400E-9697-ED5FB51AC7C0}" dt="2025-02-05T07:22:31.307" v="81" actId="1076"/>
          <ac:picMkLst>
            <pc:docMk/>
            <pc:sldMk cId="3161281015" sldId="256"/>
            <ac:picMk id="1030" creationId="{5CE56855-E562-7AEC-8A3C-22DD42290232}"/>
          </ac:picMkLst>
        </pc:picChg>
        <pc:picChg chg="add mod">
          <ac:chgData name="Nielsen Tom GBS-BMTK1a_2024" userId="457f8e53-afbe-4fa3-8d2e-32f206e98c3b" providerId="ADAL" clId="{96158802-0DDD-400E-9697-ED5FB51AC7C0}" dt="2025-02-05T07:26:03.719" v="108" actId="1076"/>
          <ac:picMkLst>
            <pc:docMk/>
            <pc:sldMk cId="3161281015" sldId="256"/>
            <ac:picMk id="1036" creationId="{07285CCD-B1F7-96BF-08FA-2FB23F2E8928}"/>
          </ac:picMkLst>
        </pc:picChg>
        <pc:picChg chg="add mod">
          <ac:chgData name="Nielsen Tom GBS-BMTK1a_2024" userId="457f8e53-afbe-4fa3-8d2e-32f206e98c3b" providerId="ADAL" clId="{96158802-0DDD-400E-9697-ED5FB51AC7C0}" dt="2025-02-05T07:22:33.042" v="82" actId="1076"/>
          <ac:picMkLst>
            <pc:docMk/>
            <pc:sldMk cId="3161281015" sldId="256"/>
            <ac:picMk id="1038" creationId="{B9292233-5441-B2C4-1AFE-2C7F8F8C8FD5}"/>
          </ac:picMkLst>
        </pc:picChg>
        <pc:picChg chg="add mod">
          <ac:chgData name="Nielsen Tom GBS-BMTK1a_2024" userId="457f8e53-afbe-4fa3-8d2e-32f206e98c3b" providerId="ADAL" clId="{96158802-0DDD-400E-9697-ED5FB51AC7C0}" dt="2025-02-05T07:22:30.419" v="80" actId="1076"/>
          <ac:picMkLst>
            <pc:docMk/>
            <pc:sldMk cId="3161281015" sldId="256"/>
            <ac:picMk id="1040" creationId="{B1BC43A0-235C-5A33-F5D2-CDF20A0E3B49}"/>
          </ac:picMkLst>
        </pc:picChg>
      </pc:sldChg>
      <pc:sldMasterChg chg="setBg">
        <pc:chgData name="Nielsen Tom GBS-BMTK1a_2024" userId="457f8e53-afbe-4fa3-8d2e-32f206e98c3b" providerId="ADAL" clId="{96158802-0DDD-400E-9697-ED5FB51AC7C0}" dt="2025-02-05T07:25:38.093" v="96"/>
        <pc:sldMasterMkLst>
          <pc:docMk/>
          <pc:sldMasterMk cId="1833406581" sldId="2147483672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62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15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30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86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73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653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54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5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72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37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15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337E8-3514-499E-9508-AE0BCFD105A6}" type="datetimeFigureOut">
              <a:rPr lang="de-CH" smtClean="0"/>
              <a:t>05.02.2025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92091-B1CA-4ED0-9864-D13BB1437E0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02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nosaur Game (Video Game 2014) - IMDb">
            <a:extLst>
              <a:ext uri="{FF2B5EF4-FFF2-40B4-BE49-F238E27FC236}">
                <a16:creationId xmlns:a16="http://schemas.microsoft.com/office/drawing/2014/main" id="{978301D2-5B2C-3D66-0C13-1E50AE40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542" y="558265"/>
            <a:ext cx="1014864" cy="150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B7AA91-E7A6-5223-CAAD-983C5F0D1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00" t="13963" r="27256" b="9971"/>
          <a:stretch/>
        </p:blipFill>
        <p:spPr bwMode="auto">
          <a:xfrm>
            <a:off x="4406766" y="1478497"/>
            <a:ext cx="3378468" cy="34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ke Game - Play Online at Coolmath Games">
            <a:extLst>
              <a:ext uri="{FF2B5EF4-FFF2-40B4-BE49-F238E27FC236}">
                <a16:creationId xmlns:a16="http://schemas.microsoft.com/office/drawing/2014/main" id="{5CE56855-E562-7AEC-8A3C-22DD42290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227" y="2729893"/>
            <a:ext cx="1644517" cy="9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7285CCD-B1F7-96BF-08FA-2FB23F2E8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47" y="2387284"/>
            <a:ext cx="4669766" cy="24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latschen - Kostenlose unterhaltung-Icons">
            <a:extLst>
              <a:ext uri="{FF2B5EF4-FFF2-40B4-BE49-F238E27FC236}">
                <a16:creationId xmlns:a16="http://schemas.microsoft.com/office/drawing/2014/main" id="{B9292233-5441-B2C4-1AFE-2C7F8F8C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25" y="2387284"/>
            <a:ext cx="1644517" cy="16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asbro Gaming 4 gewinnt (Deutsch) - kaufen bei Galaxus">
            <a:extLst>
              <a:ext uri="{FF2B5EF4-FFF2-40B4-BE49-F238E27FC236}">
                <a16:creationId xmlns:a16="http://schemas.microsoft.com/office/drawing/2014/main" id="{B1BC43A0-235C-5A33-F5D2-CDF20A0E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792" y="4220753"/>
            <a:ext cx="1205614" cy="11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28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29076 0.045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44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Metadata/LabelInfo.xml><?xml version="1.0" encoding="utf-8"?>
<clbl:labelList xmlns:clbl="http://schemas.microsoft.com/office/2020/mipLabelMetadata">
  <clbl:label id="{5daf41bd-338c-4311-b1b0-e1299889c34b}" enabled="0" method="" siteId="{5daf41bd-338c-4311-b1b0-e1299889c3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 Tom GBS-BMTK1a_2024</dc:creator>
  <cp:lastModifiedBy>Nielsen Tom GBS-BMTK1a_2024</cp:lastModifiedBy>
  <cp:revision>1</cp:revision>
  <dcterms:created xsi:type="dcterms:W3CDTF">2025-02-03T07:58:33Z</dcterms:created>
  <dcterms:modified xsi:type="dcterms:W3CDTF">2025-02-05T07:26:35Z</dcterms:modified>
</cp:coreProperties>
</file>