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98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3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2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0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4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659368-4A26-4054-9213-48E85D92C5C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20F5-EADA-4806-AEF0-8B114AF3D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04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F769-7B35-BB60-E5DA-447992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487" y="2173941"/>
            <a:ext cx="3486617" cy="1429870"/>
          </a:xfrm>
        </p:spPr>
        <p:txBody>
          <a:bodyPr/>
          <a:lstStyle/>
          <a:p>
            <a:pPr algn="ctr"/>
            <a:r>
              <a:rPr lang="en-IN" sz="5400" dirty="0"/>
              <a:t>Obstacle sensing bot </a:t>
            </a:r>
          </a:p>
        </p:txBody>
      </p:sp>
    </p:spTree>
    <p:extLst>
      <p:ext uri="{BB962C8B-B14F-4D97-AF65-F5344CB8AC3E}">
        <p14:creationId xmlns:p14="http://schemas.microsoft.com/office/powerpoint/2010/main" val="211118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5489-F91B-E09C-360B-48F1F10C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99" y="2926977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14235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4087-AC80-2BA8-442E-C6DC1757A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417095"/>
            <a:ext cx="9256295" cy="770021"/>
          </a:xfrm>
        </p:spPr>
        <p:txBody>
          <a:bodyPr>
            <a:normAutofit/>
          </a:bodyPr>
          <a:lstStyle/>
          <a:p>
            <a:r>
              <a:rPr lang="en-IN" sz="3200" dirty="0"/>
              <a:t>Chennai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3D94E-7BF7-AC2B-25B7-67A3EFA4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TEAM :- SURENDAR G B &amp; SHIVA RAMALINGAM 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REGISTER NUMBER :- 210421106105 &amp; 210421106089</a:t>
            </a:r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DEPARTMENT :- ELECTRONICS AND COMMUNICATION Engineering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1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A1CA-25A2-491F-E6E0-F45B8755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5171-C0AE-AC39-FFD2-6D279E10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sensor acquires a physical parameter and converts it into a signal suitable for processing.</a:t>
            </a:r>
          </a:p>
          <a:p>
            <a:endParaRPr lang="en-IN" dirty="0"/>
          </a:p>
          <a:p>
            <a:r>
              <a:rPr lang="en-IN" dirty="0"/>
              <a:t>By that the sensors  for useful in mechanical based products and plays a important roll in those units.</a:t>
            </a:r>
          </a:p>
          <a:p>
            <a:endParaRPr lang="en-IN" dirty="0"/>
          </a:p>
          <a:p>
            <a:r>
              <a:rPr lang="en-US" dirty="0"/>
              <a:t>Sensors are omnipresent. They embedded in our bodies, automobiles, airplanes, cellular telephones, radios, chemical plants, industrial plants and countless other applications.</a:t>
            </a:r>
          </a:p>
          <a:p>
            <a:endParaRPr lang="en-IN" dirty="0"/>
          </a:p>
          <a:p>
            <a:r>
              <a:rPr lang="en-US" dirty="0"/>
              <a:t>Without the use of sensors, there would be no</a:t>
            </a:r>
            <a:r>
              <a:rPr lang="en-IN" dirty="0"/>
              <a:t> automation.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4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317B-90A9-8B71-B3AC-D84EEDB4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3B24-7BE9-340C-5D14-3829A174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Photoconductive Effect :-</a:t>
            </a:r>
          </a:p>
          <a:p>
            <a:pPr lvl="5"/>
            <a:endParaRPr lang="en-IN" dirty="0"/>
          </a:p>
          <a:p>
            <a:pPr lvl="5"/>
            <a:r>
              <a:rPr lang="en-US" dirty="0"/>
              <a:t>When light strikes certain semiconductor materials, the resistance of the material decreases (e.g. photoresistor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The alteration of electric conductivity produced by the absorption of varying amounts of radiation composed of photons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Photoconductivity is an optical and electrical phenomenon in which a material becomes more electrically conductive due to the absorption of electromagnetic radiation</a:t>
            </a:r>
            <a:endParaRPr lang="en-IN" dirty="0"/>
          </a:p>
          <a:p>
            <a:pPr marL="2277400" lvl="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5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19C8-F2E9-126D-6538-31EB971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20141-B361-ABB0-C1C3-6ACE2EA86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66" y="2052638"/>
            <a:ext cx="6293643" cy="4195762"/>
          </a:xfrm>
        </p:spPr>
      </p:pic>
    </p:spTree>
    <p:extLst>
      <p:ext uri="{BB962C8B-B14F-4D97-AF65-F5344CB8AC3E}">
        <p14:creationId xmlns:p14="http://schemas.microsoft.com/office/powerpoint/2010/main" val="5079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2B2A-598F-35FD-15C8-E7785735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1" y="40342"/>
            <a:ext cx="9404723" cy="1400530"/>
          </a:xfrm>
        </p:spPr>
        <p:txBody>
          <a:bodyPr/>
          <a:lstStyle/>
          <a:p>
            <a:r>
              <a:rPr lang="en-IN" dirty="0"/>
              <a:t>Flow 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A7907-C19B-61CE-3852-CB01D7EC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1" y="815788"/>
            <a:ext cx="9144001" cy="5701553"/>
          </a:xfrm>
        </p:spPr>
      </p:pic>
    </p:spTree>
    <p:extLst>
      <p:ext uri="{BB962C8B-B14F-4D97-AF65-F5344CB8AC3E}">
        <p14:creationId xmlns:p14="http://schemas.microsoft.com/office/powerpoint/2010/main" val="745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D0CA-D76F-2795-53E8-AE4AB029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4035"/>
          </a:xfrm>
        </p:spPr>
        <p:txBody>
          <a:bodyPr/>
          <a:lstStyle/>
          <a:p>
            <a:r>
              <a:rPr lang="en-IN" dirty="0"/>
              <a:t>Working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3F16-0AE3-984B-7557-48F6FC74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To run the system.</a:t>
            </a:r>
          </a:p>
          <a:p>
            <a:r>
              <a:rPr lang="en-IN" sz="2400" dirty="0"/>
              <a:t>When the battery connected to the system then the circuit is now closed.</a:t>
            </a:r>
          </a:p>
          <a:p>
            <a:r>
              <a:rPr lang="en-IN" sz="2400" dirty="0"/>
              <a:t>The motors are driven and wheels are meshed with the motor rotates in similar directions with respect to the rest wheels.</a:t>
            </a:r>
          </a:p>
          <a:p>
            <a:r>
              <a:rPr lang="en-IN" sz="2400" dirty="0"/>
              <a:t>If any object detected in front of the vehicle the sensor will sense the object pass the signal to controller where it stops the system by cutting of the supply.</a:t>
            </a:r>
          </a:p>
          <a:p>
            <a:r>
              <a:rPr lang="en-IN" sz="2400" dirty="0"/>
              <a:t>If only the obstacle is removed the system will return to the work.</a:t>
            </a:r>
          </a:p>
        </p:txBody>
      </p:sp>
    </p:spTree>
    <p:extLst>
      <p:ext uri="{BB962C8B-B14F-4D97-AF65-F5344CB8AC3E}">
        <p14:creationId xmlns:p14="http://schemas.microsoft.com/office/powerpoint/2010/main" val="172086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4819-F250-E9D0-12C3-CC99896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B080-2A61-B5D2-9112-BBBF2C40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MS FRAME </a:t>
            </a:r>
          </a:p>
          <a:p>
            <a:r>
              <a:rPr lang="en-IN" sz="3600" dirty="0"/>
              <a:t>WHEELS </a:t>
            </a:r>
          </a:p>
          <a:p>
            <a:r>
              <a:rPr lang="en-IN" sz="3600" dirty="0"/>
              <a:t>SERO MOTOR </a:t>
            </a:r>
          </a:p>
          <a:p>
            <a:r>
              <a:rPr lang="en-IN" sz="3600" dirty="0"/>
              <a:t>SENSOR </a:t>
            </a:r>
          </a:p>
          <a:p>
            <a:r>
              <a:rPr lang="en-IN" sz="3600" dirty="0"/>
              <a:t>BATTERY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9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40DE-FECA-A22A-D365-FA2E7EEE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7494"/>
          </a:xfrm>
        </p:spPr>
        <p:txBody>
          <a:bodyPr/>
          <a:lstStyle/>
          <a:p>
            <a:r>
              <a:rPr lang="en-IN" dirty="0"/>
              <a:t>Application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BF6B-6DDA-B445-E7E8-2BD0B5A1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0542"/>
            <a:ext cx="8946541" cy="4607858"/>
          </a:xfrm>
        </p:spPr>
        <p:txBody>
          <a:bodyPr/>
          <a:lstStyle/>
          <a:p>
            <a:r>
              <a:rPr lang="en-IN" dirty="0"/>
              <a:t>It can be used in the industrial applications.</a:t>
            </a:r>
          </a:p>
          <a:p>
            <a:r>
              <a:rPr lang="en-IN" dirty="0"/>
              <a:t>Ex :- used in forklift</a:t>
            </a:r>
          </a:p>
          <a:p>
            <a:r>
              <a:rPr lang="en-IN" dirty="0"/>
              <a:t>Can be used in automobile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advantages </a:t>
            </a:r>
          </a:p>
          <a:p>
            <a:pPr marL="0" indent="0">
              <a:buNone/>
            </a:pPr>
            <a:r>
              <a:rPr lang="en-IN" dirty="0"/>
              <a:t>	reduction in damage</a:t>
            </a:r>
          </a:p>
          <a:p>
            <a:pPr marL="0" indent="0">
              <a:buNone/>
            </a:pPr>
            <a:r>
              <a:rPr lang="en-IN" dirty="0"/>
              <a:t>	increase in transportation time </a:t>
            </a:r>
          </a:p>
          <a:p>
            <a:pPr marL="0" indent="0">
              <a:buNone/>
            </a:pPr>
            <a:r>
              <a:rPr lang="en-IN" dirty="0"/>
              <a:t>	it can be used as a movable surveillance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015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312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Obstacle sensing bot </vt:lpstr>
      <vt:lpstr>Chennai institute of technology</vt:lpstr>
      <vt:lpstr>INTRODUCTION </vt:lpstr>
      <vt:lpstr>Principle </vt:lpstr>
      <vt:lpstr>Circuit Connections</vt:lpstr>
      <vt:lpstr>Flow chart </vt:lpstr>
      <vt:lpstr>Working  </vt:lpstr>
      <vt:lpstr>COMPONENTS </vt:lpstr>
      <vt:lpstr>Application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sensing bot</dc:title>
  <dc:creator>Shyam s</dc:creator>
  <cp:lastModifiedBy>Surendar G B</cp:lastModifiedBy>
  <cp:revision>4</cp:revision>
  <dcterms:created xsi:type="dcterms:W3CDTF">2023-02-14T16:22:39Z</dcterms:created>
  <dcterms:modified xsi:type="dcterms:W3CDTF">2024-01-24T16:20:11Z</dcterms:modified>
</cp:coreProperties>
</file>