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4"/>
    <p:sldMasterId id="2147483769" r:id="rId5"/>
    <p:sldMasterId id="2147483803" r:id="rId6"/>
    <p:sldMasterId id="2147483810" r:id="rId7"/>
    <p:sldMasterId id="2147483818" r:id="rId8"/>
  </p:sldMasterIdLst>
  <p:notesMasterIdLst>
    <p:notesMasterId r:id="rId16"/>
  </p:notesMasterIdLst>
  <p:sldIdLst>
    <p:sldId id="1906872583" r:id="rId9"/>
    <p:sldId id="1906872563" r:id="rId10"/>
    <p:sldId id="1906872569" r:id="rId11"/>
    <p:sldId id="1906872580" r:id="rId12"/>
    <p:sldId id="1906872581" r:id="rId13"/>
    <p:sldId id="1906872570" r:id="rId14"/>
    <p:sldId id="19068725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83"/>
            <p14:sldId id="1906872563"/>
            <p14:sldId id="1906872569"/>
            <p14:sldId id="1906872580"/>
            <p14:sldId id="1906872581"/>
            <p14:sldId id="1906872570"/>
            <p14:sldId id="1906872582"/>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CA5"/>
    <a:srgbClr val="5791C1"/>
    <a:srgbClr val="B95F6E"/>
    <a:srgbClr val="FDE7F5"/>
    <a:srgbClr val="A100FF"/>
    <a:srgbClr val="00FFFF"/>
    <a:srgbClr val="7500C0"/>
    <a:srgbClr val="E6DCFF"/>
    <a:srgbClr val="0041F0"/>
    <a:srgbClr val="DCA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27DDA-08B6-435C-B939-E01F3ECAF1AA}" v="20" dt="2022-08-24T17:13:20.205"/>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125" d="100"/>
          <a:sy n="125" d="100"/>
        </p:scale>
        <p:origin x="558" y="114"/>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umit" userId="1897bf9b-0dd3-4194-b659-65bd26db6033" providerId="ADAL" clId="{C1227DDA-08B6-435C-B939-E01F3ECAF1AA}"/>
    <pc:docChg chg="undo custSel addSld delSld modSld sldOrd modMainMaster modSection">
      <pc:chgData name="Gupta, Sumit" userId="1897bf9b-0dd3-4194-b659-65bd26db6033" providerId="ADAL" clId="{C1227DDA-08B6-435C-B939-E01F3ECAF1AA}" dt="2022-08-24T17:13:15.804" v="1469" actId="47"/>
      <pc:docMkLst>
        <pc:docMk/>
      </pc:docMkLst>
      <pc:sldChg chg="modSp del mod">
        <pc:chgData name="Gupta, Sumit" userId="1897bf9b-0dd3-4194-b659-65bd26db6033" providerId="ADAL" clId="{C1227DDA-08B6-435C-B939-E01F3ECAF1AA}" dt="2022-08-24T05:57:26.023" v="66" actId="47"/>
        <pc:sldMkLst>
          <pc:docMk/>
          <pc:sldMk cId="1086764172" sldId="318"/>
        </pc:sldMkLst>
        <pc:graphicFrameChg chg="modGraphic">
          <ac:chgData name="Gupta, Sumit" userId="1897bf9b-0dd3-4194-b659-65bd26db6033" providerId="ADAL" clId="{C1227DDA-08B6-435C-B939-E01F3ECAF1AA}" dt="2022-08-24T05:52:29.867" v="4" actId="2165"/>
          <ac:graphicFrameMkLst>
            <pc:docMk/>
            <pc:sldMk cId="1086764172" sldId="318"/>
            <ac:graphicFrameMk id="38" creationId="{C48B5C5C-37A9-4300-B3C0-F9BE781F2D5E}"/>
          </ac:graphicFrameMkLst>
        </pc:graphicFrameChg>
      </pc:sldChg>
      <pc:sldChg chg="addSp delSp modSp mod">
        <pc:chgData name="Gupta, Sumit" userId="1897bf9b-0dd3-4194-b659-65bd26db6033" providerId="ADAL" clId="{C1227DDA-08B6-435C-B939-E01F3ECAF1AA}" dt="2022-08-24T16:45:08.975" v="1262" actId="1076"/>
        <pc:sldMkLst>
          <pc:docMk/>
          <pc:sldMk cId="2959471642" sldId="2857"/>
        </pc:sldMkLst>
        <pc:spChg chg="mod">
          <ac:chgData name="Gupta, Sumit" userId="1897bf9b-0dd3-4194-b659-65bd26db6033" providerId="ADAL" clId="{C1227DDA-08B6-435C-B939-E01F3ECAF1AA}" dt="2022-08-24T16:44:10.257" v="1251" actId="1076"/>
          <ac:spMkLst>
            <pc:docMk/>
            <pc:sldMk cId="2959471642" sldId="2857"/>
            <ac:spMk id="3" creationId="{4013373B-BBFC-437A-A7F1-E5017F23DD33}"/>
          </ac:spMkLst>
        </pc:spChg>
        <pc:spChg chg="del mod">
          <ac:chgData name="Gupta, Sumit" userId="1897bf9b-0dd3-4194-b659-65bd26db6033" providerId="ADAL" clId="{C1227DDA-08B6-435C-B939-E01F3ECAF1AA}" dt="2022-08-24T09:00:39.814" v="730" actId="478"/>
          <ac:spMkLst>
            <pc:docMk/>
            <pc:sldMk cId="2959471642" sldId="2857"/>
            <ac:spMk id="14" creationId="{FF6D95B0-47B2-4A8C-AA3F-6F973EBE8D34}"/>
          </ac:spMkLst>
        </pc:spChg>
        <pc:spChg chg="mod">
          <ac:chgData name="Gupta, Sumit" userId="1897bf9b-0dd3-4194-b659-65bd26db6033" providerId="ADAL" clId="{C1227DDA-08B6-435C-B939-E01F3ECAF1AA}" dt="2022-08-24T16:45:08.975" v="1262" actId="1076"/>
          <ac:spMkLst>
            <pc:docMk/>
            <pc:sldMk cId="2959471642" sldId="2857"/>
            <ac:spMk id="18" creationId="{00A31654-439B-4571-B7B1-2E29E58E752A}"/>
          </ac:spMkLst>
        </pc:spChg>
        <pc:spChg chg="add mod">
          <ac:chgData name="Gupta, Sumit" userId="1897bf9b-0dd3-4194-b659-65bd26db6033" providerId="ADAL" clId="{C1227DDA-08B6-435C-B939-E01F3ECAF1AA}" dt="2022-08-24T16:44:30.324" v="1255" actId="1076"/>
          <ac:spMkLst>
            <pc:docMk/>
            <pc:sldMk cId="2959471642" sldId="2857"/>
            <ac:spMk id="19" creationId="{BB9131AF-0078-459E-83A3-73A8BC9A11B8}"/>
          </ac:spMkLst>
        </pc:spChg>
        <pc:spChg chg="add mod">
          <ac:chgData name="Gupta, Sumit" userId="1897bf9b-0dd3-4194-b659-65bd26db6033" providerId="ADAL" clId="{C1227DDA-08B6-435C-B939-E01F3ECAF1AA}" dt="2022-08-24T16:44:39.508" v="1257" actId="1076"/>
          <ac:spMkLst>
            <pc:docMk/>
            <pc:sldMk cId="2959471642" sldId="2857"/>
            <ac:spMk id="20" creationId="{10AF310E-EC91-4906-9FCC-95C833C3D011}"/>
          </ac:spMkLst>
        </pc:spChg>
        <pc:spChg chg="del">
          <ac:chgData name="Gupta, Sumit" userId="1897bf9b-0dd3-4194-b659-65bd26db6033" providerId="ADAL" clId="{C1227DDA-08B6-435C-B939-E01F3ECAF1AA}" dt="2022-08-24T05:56:12.031" v="7" actId="478"/>
          <ac:spMkLst>
            <pc:docMk/>
            <pc:sldMk cId="2959471642" sldId="2857"/>
            <ac:spMk id="26" creationId="{EF88E4B7-23F9-4B7D-8B50-4494B959C304}"/>
          </ac:spMkLst>
        </pc:spChg>
        <pc:spChg chg="add mod">
          <ac:chgData name="Gupta, Sumit" userId="1897bf9b-0dd3-4194-b659-65bd26db6033" providerId="ADAL" clId="{C1227DDA-08B6-435C-B939-E01F3ECAF1AA}" dt="2022-08-24T09:01:47.825" v="740" actId="20577"/>
          <ac:spMkLst>
            <pc:docMk/>
            <pc:sldMk cId="2959471642" sldId="2857"/>
            <ac:spMk id="26" creationId="{F2218D32-4F17-4A5E-9BE4-29837BF54E70}"/>
          </ac:spMkLst>
        </pc:spChg>
        <pc:spChg chg="mod">
          <ac:chgData name="Gupta, Sumit" userId="1897bf9b-0dd3-4194-b659-65bd26db6033" providerId="ADAL" clId="{C1227DDA-08B6-435C-B939-E01F3ECAF1AA}" dt="2022-08-24T05:57:22.604" v="65" actId="20577"/>
          <ac:spMkLst>
            <pc:docMk/>
            <pc:sldMk cId="2959471642" sldId="2857"/>
            <ac:spMk id="39" creationId="{1D437424-4E2F-45EB-945E-4A07F8154854}"/>
          </ac:spMkLst>
        </pc:spChg>
        <pc:spChg chg="del">
          <ac:chgData name="Gupta, Sumit" userId="1897bf9b-0dd3-4194-b659-65bd26db6033" providerId="ADAL" clId="{C1227DDA-08B6-435C-B939-E01F3ECAF1AA}" dt="2022-08-24T09:01:07.312" v="739" actId="478"/>
          <ac:spMkLst>
            <pc:docMk/>
            <pc:sldMk cId="2959471642" sldId="2857"/>
            <ac:spMk id="43" creationId="{0E04A485-B07E-4F01-8D2A-7A9347288294}"/>
          </ac:spMkLst>
        </pc:spChg>
        <pc:spChg chg="del">
          <ac:chgData name="Gupta, Sumit" userId="1897bf9b-0dd3-4194-b659-65bd26db6033" providerId="ADAL" clId="{C1227DDA-08B6-435C-B939-E01F3ECAF1AA}" dt="2022-08-24T09:01:04.579" v="738" actId="478"/>
          <ac:spMkLst>
            <pc:docMk/>
            <pc:sldMk cId="2959471642" sldId="2857"/>
            <ac:spMk id="65" creationId="{5CD9650A-B065-433F-B784-49B46417B0D7}"/>
          </ac:spMkLst>
        </pc:spChg>
        <pc:spChg chg="del">
          <ac:chgData name="Gupta, Sumit" userId="1897bf9b-0dd3-4194-b659-65bd26db6033" providerId="ADAL" clId="{C1227DDA-08B6-435C-B939-E01F3ECAF1AA}" dt="2022-08-24T08:29:34.685" v="558" actId="478"/>
          <ac:spMkLst>
            <pc:docMk/>
            <pc:sldMk cId="2959471642" sldId="2857"/>
            <ac:spMk id="68" creationId="{CE43A74A-354C-42DD-9A54-68C10B8F723A}"/>
          </ac:spMkLst>
        </pc:spChg>
        <pc:spChg chg="del">
          <ac:chgData name="Gupta, Sumit" userId="1897bf9b-0dd3-4194-b659-65bd26db6033" providerId="ADAL" clId="{C1227DDA-08B6-435C-B939-E01F3ECAF1AA}" dt="2022-08-24T08:29:34.685" v="558" actId="478"/>
          <ac:spMkLst>
            <pc:docMk/>
            <pc:sldMk cId="2959471642" sldId="2857"/>
            <ac:spMk id="74" creationId="{F3164991-3E0B-48E5-BC1C-90F21D22CEFC}"/>
          </ac:spMkLst>
        </pc:spChg>
        <pc:spChg chg="del">
          <ac:chgData name="Gupta, Sumit" userId="1897bf9b-0dd3-4194-b659-65bd26db6033" providerId="ADAL" clId="{C1227DDA-08B6-435C-B939-E01F3ECAF1AA}" dt="2022-08-24T08:29:36.568" v="559" actId="478"/>
          <ac:spMkLst>
            <pc:docMk/>
            <pc:sldMk cId="2959471642" sldId="2857"/>
            <ac:spMk id="75" creationId="{0B691BDD-C7F9-44B1-A761-064EF2AB4403}"/>
          </ac:spMkLst>
        </pc:spChg>
        <pc:graphicFrameChg chg="mod modGraphic">
          <ac:chgData name="Gupta, Sumit" userId="1897bf9b-0dd3-4194-b659-65bd26db6033" providerId="ADAL" clId="{C1227DDA-08B6-435C-B939-E01F3ECAF1AA}" dt="2022-08-24T16:45:08.975" v="1262" actId="1076"/>
          <ac:graphicFrameMkLst>
            <pc:docMk/>
            <pc:sldMk cId="2959471642" sldId="2857"/>
            <ac:graphicFrameMk id="31" creationId="{A29DB088-2EF4-4C53-A6E2-75C9C7F34CAC}"/>
          </ac:graphicFrameMkLst>
        </pc:graphicFrameChg>
        <pc:cxnChg chg="del">
          <ac:chgData name="Gupta, Sumit" userId="1897bf9b-0dd3-4194-b659-65bd26db6033" providerId="ADAL" clId="{C1227DDA-08B6-435C-B939-E01F3ECAF1AA}" dt="2022-08-24T08:29:34.685" v="558" actId="478"/>
          <ac:cxnSpMkLst>
            <pc:docMk/>
            <pc:sldMk cId="2959471642" sldId="2857"/>
            <ac:cxnSpMk id="76" creationId="{77E0794B-C4F0-4FBB-8582-0F1D1182D1B2}"/>
          </ac:cxnSpMkLst>
        </pc:cxnChg>
      </pc:sldChg>
      <pc:sldChg chg="delSp modSp mod">
        <pc:chgData name="Gupta, Sumit" userId="1897bf9b-0dd3-4194-b659-65bd26db6033" providerId="ADAL" clId="{C1227DDA-08B6-435C-B939-E01F3ECAF1AA}" dt="2022-08-24T16:45:02.537" v="1261" actId="1076"/>
        <pc:sldMkLst>
          <pc:docMk/>
          <pc:sldMk cId="280955698" sldId="2870"/>
        </pc:sldMkLst>
        <pc:spChg chg="mod">
          <ac:chgData name="Gupta, Sumit" userId="1897bf9b-0dd3-4194-b659-65bd26db6033" providerId="ADAL" clId="{C1227DDA-08B6-435C-B939-E01F3ECAF1AA}" dt="2022-08-24T16:45:02.537" v="1261" actId="1076"/>
          <ac:spMkLst>
            <pc:docMk/>
            <pc:sldMk cId="280955698" sldId="2870"/>
            <ac:spMk id="3" creationId="{156A2A5F-288B-3542-806F-FB6156349936}"/>
          </ac:spMkLst>
        </pc:spChg>
        <pc:spChg chg="del">
          <ac:chgData name="Gupta, Sumit" userId="1897bf9b-0dd3-4194-b659-65bd26db6033" providerId="ADAL" clId="{C1227DDA-08B6-435C-B939-E01F3ECAF1AA}" dt="2022-08-24T16:44:56.922" v="1260" actId="478"/>
          <ac:spMkLst>
            <pc:docMk/>
            <pc:sldMk cId="280955698" sldId="2870"/>
            <ac:spMk id="5" creationId="{885D1BBC-5701-294F-B442-D1908254E141}"/>
          </ac:spMkLst>
        </pc:spChg>
        <pc:spChg chg="mod">
          <ac:chgData name="Gupta, Sumit" userId="1897bf9b-0dd3-4194-b659-65bd26db6033" providerId="ADAL" clId="{C1227DDA-08B6-435C-B939-E01F3ECAF1AA}" dt="2022-08-24T16:45:02.537" v="1261" actId="1076"/>
          <ac:spMkLst>
            <pc:docMk/>
            <pc:sldMk cId="280955698" sldId="2870"/>
            <ac:spMk id="10" creationId="{AF494971-71B0-4CA2-89A9-F9EC76D089DD}"/>
          </ac:spMkLst>
        </pc:spChg>
        <pc:spChg chg="del">
          <ac:chgData name="Gupta, Sumit" userId="1897bf9b-0dd3-4194-b659-65bd26db6033" providerId="ADAL" clId="{C1227DDA-08B6-435C-B939-E01F3ECAF1AA}" dt="2022-08-24T05:59:34.538" v="207" actId="478"/>
          <ac:spMkLst>
            <pc:docMk/>
            <pc:sldMk cId="280955698" sldId="2870"/>
            <ac:spMk id="11" creationId="{2268FE16-E044-4892-AFD8-C576EBAD4FD0}"/>
          </ac:spMkLst>
        </pc:spChg>
        <pc:spChg chg="del">
          <ac:chgData name="Gupta, Sumit" userId="1897bf9b-0dd3-4194-b659-65bd26db6033" providerId="ADAL" clId="{C1227DDA-08B6-435C-B939-E01F3ECAF1AA}" dt="2022-08-24T05:59:15.791" v="206" actId="478"/>
          <ac:spMkLst>
            <pc:docMk/>
            <pc:sldMk cId="280955698" sldId="2870"/>
            <ac:spMk id="12" creationId="{3AFE9885-0A43-473D-836C-FC5E5295E1AE}"/>
          </ac:spMkLst>
        </pc:spChg>
        <pc:spChg chg="mod">
          <ac:chgData name="Gupta, Sumit" userId="1897bf9b-0dd3-4194-b659-65bd26db6033" providerId="ADAL" clId="{C1227DDA-08B6-435C-B939-E01F3ECAF1AA}" dt="2022-08-24T16:45:02.537" v="1261" actId="1076"/>
          <ac:spMkLst>
            <pc:docMk/>
            <pc:sldMk cId="280955698" sldId="2870"/>
            <ac:spMk id="15" creationId="{8FEC1751-A58D-4A0D-88DD-075C6AE827BF}"/>
          </ac:spMkLst>
        </pc:spChg>
        <pc:spChg chg="mod">
          <ac:chgData name="Gupta, Sumit" userId="1897bf9b-0dd3-4194-b659-65bd26db6033" providerId="ADAL" clId="{C1227DDA-08B6-435C-B939-E01F3ECAF1AA}" dt="2022-08-24T16:45:02.537" v="1261" actId="1076"/>
          <ac:spMkLst>
            <pc:docMk/>
            <pc:sldMk cId="280955698" sldId="2870"/>
            <ac:spMk id="16" creationId="{9DE17896-5D88-45F7-849C-AF7EC28E5B50}"/>
          </ac:spMkLst>
        </pc:spChg>
        <pc:spChg chg="mod">
          <ac:chgData name="Gupta, Sumit" userId="1897bf9b-0dd3-4194-b659-65bd26db6033" providerId="ADAL" clId="{C1227DDA-08B6-435C-B939-E01F3ECAF1AA}" dt="2022-08-24T16:45:02.537" v="1261" actId="1076"/>
          <ac:spMkLst>
            <pc:docMk/>
            <pc:sldMk cId="280955698" sldId="2870"/>
            <ac:spMk id="17" creationId="{6A117F32-B092-4525-A062-F5334ADDEC51}"/>
          </ac:spMkLst>
        </pc:spChg>
      </pc:sldChg>
      <pc:sldChg chg="delSp del mod">
        <pc:chgData name="Gupta, Sumit" userId="1897bf9b-0dd3-4194-b659-65bd26db6033" providerId="ADAL" clId="{C1227DDA-08B6-435C-B939-E01F3ECAF1AA}" dt="2022-08-24T05:51:50.586" v="1" actId="47"/>
        <pc:sldMkLst>
          <pc:docMk/>
          <pc:sldMk cId="2611766138" sldId="1906872562"/>
        </pc:sldMkLst>
        <pc:picChg chg="del">
          <ac:chgData name="Gupta, Sumit" userId="1897bf9b-0dd3-4194-b659-65bd26db6033" providerId="ADAL" clId="{C1227DDA-08B6-435C-B939-E01F3ECAF1AA}" dt="2022-08-24T05:51:25.051" v="0" actId="478"/>
          <ac:picMkLst>
            <pc:docMk/>
            <pc:sldMk cId="2611766138" sldId="1906872562"/>
            <ac:picMk id="4" creationId="{1D3BB965-3FCC-4BDF-A2EB-02D3B935EA27}"/>
          </ac:picMkLst>
        </pc:picChg>
      </pc:sldChg>
      <pc:sldChg chg="addSp delSp modSp mod ord">
        <pc:chgData name="Gupta, Sumit" userId="1897bf9b-0dd3-4194-b659-65bd26db6033" providerId="ADAL" clId="{C1227DDA-08B6-435C-B939-E01F3ECAF1AA}" dt="2022-08-24T16:49:27.899" v="1364" actId="20577"/>
        <pc:sldMkLst>
          <pc:docMk/>
          <pc:sldMk cId="969716135" sldId="1906872563"/>
        </pc:sldMkLst>
        <pc:spChg chg="add del mod">
          <ac:chgData name="Gupta, Sumit" userId="1897bf9b-0dd3-4194-b659-65bd26db6033" providerId="ADAL" clId="{C1227DDA-08B6-435C-B939-E01F3ECAF1AA}" dt="2022-08-24T08:30:47.974" v="564" actId="478"/>
          <ac:spMkLst>
            <pc:docMk/>
            <pc:sldMk cId="969716135" sldId="1906872563"/>
            <ac:spMk id="3" creationId="{F3EC4BA2-F7A5-41C8-94C5-0289E7C087B2}"/>
          </ac:spMkLst>
        </pc:spChg>
        <pc:spChg chg="mod">
          <ac:chgData name="Gupta, Sumit" userId="1897bf9b-0dd3-4194-b659-65bd26db6033" providerId="ADAL" clId="{C1227DDA-08B6-435C-B939-E01F3ECAF1AA}" dt="2022-08-24T16:49:27.899" v="1364" actId="20577"/>
          <ac:spMkLst>
            <pc:docMk/>
            <pc:sldMk cId="969716135" sldId="1906872563"/>
            <ac:spMk id="4" creationId="{00000000-0000-0000-0000-000000000000}"/>
          </ac:spMkLst>
        </pc:spChg>
      </pc:sldChg>
      <pc:sldChg chg="addSp delSp modSp mod">
        <pc:chgData name="Gupta, Sumit" userId="1897bf9b-0dd3-4194-b659-65bd26db6033" providerId="ADAL" clId="{C1227DDA-08B6-435C-B939-E01F3ECAF1AA}" dt="2022-08-24T17:01:44.533" v="1457" actId="20577"/>
        <pc:sldMkLst>
          <pc:docMk/>
          <pc:sldMk cId="2205980423" sldId="1906872569"/>
        </pc:sldMkLst>
        <pc:spChg chg="mod">
          <ac:chgData name="Gupta, Sumit" userId="1897bf9b-0dd3-4194-b659-65bd26db6033" providerId="ADAL" clId="{C1227DDA-08B6-435C-B939-E01F3ECAF1AA}" dt="2022-08-24T16:55:06.922" v="1441" actId="5793"/>
          <ac:spMkLst>
            <pc:docMk/>
            <pc:sldMk cId="2205980423" sldId="1906872569"/>
            <ac:spMk id="3" creationId="{480E295D-16EC-4947-ACD5-1C46C901D41C}"/>
          </ac:spMkLst>
        </pc:spChg>
        <pc:spChg chg="mod">
          <ac:chgData name="Gupta, Sumit" userId="1897bf9b-0dd3-4194-b659-65bd26db6033" providerId="ADAL" clId="{C1227DDA-08B6-435C-B939-E01F3ECAF1AA}" dt="2022-08-24T17:01:44.533" v="1457" actId="20577"/>
          <ac:spMkLst>
            <pc:docMk/>
            <pc:sldMk cId="2205980423" sldId="1906872569"/>
            <ac:spMk id="4" creationId="{00000000-0000-0000-0000-000000000000}"/>
          </ac:spMkLst>
        </pc:spChg>
        <pc:spChg chg="add del mod">
          <ac:chgData name="Gupta, Sumit" userId="1897bf9b-0dd3-4194-b659-65bd26db6033" providerId="ADAL" clId="{C1227DDA-08B6-435C-B939-E01F3ECAF1AA}" dt="2022-08-24T06:00:45.304" v="240" actId="21"/>
          <ac:spMkLst>
            <pc:docMk/>
            <pc:sldMk cId="2205980423" sldId="1906872569"/>
            <ac:spMk id="5" creationId="{987EC1D4-7DFC-4242-85D4-544F2051E975}"/>
          </ac:spMkLst>
        </pc:spChg>
      </pc:sldChg>
      <pc:sldChg chg="addSp delSp modSp mod">
        <pc:chgData name="Gupta, Sumit" userId="1897bf9b-0dd3-4194-b659-65bd26db6033" providerId="ADAL" clId="{C1227DDA-08B6-435C-B939-E01F3ECAF1AA}" dt="2022-08-24T17:01:51.500" v="1459"/>
        <pc:sldMkLst>
          <pc:docMk/>
          <pc:sldMk cId="3845603560" sldId="1906872570"/>
        </pc:sldMkLst>
        <pc:spChg chg="add mod">
          <ac:chgData name="Gupta, Sumit" userId="1897bf9b-0dd3-4194-b659-65bd26db6033" providerId="ADAL" clId="{C1227DDA-08B6-435C-B939-E01F3ECAF1AA}" dt="2022-08-24T16:55:12.537" v="1442" actId="108"/>
          <ac:spMkLst>
            <pc:docMk/>
            <pc:sldMk cId="3845603560" sldId="1906872570"/>
            <ac:spMk id="2" creationId="{C4E0D089-362F-42B9-9E35-FB34D619AD9D}"/>
          </ac:spMkLst>
        </pc:spChg>
        <pc:spChg chg="mod">
          <ac:chgData name="Gupta, Sumit" userId="1897bf9b-0dd3-4194-b659-65bd26db6033" providerId="ADAL" clId="{C1227DDA-08B6-435C-B939-E01F3ECAF1AA}" dt="2022-08-24T17:01:51.500" v="1459"/>
          <ac:spMkLst>
            <pc:docMk/>
            <pc:sldMk cId="3845603560" sldId="1906872570"/>
            <ac:spMk id="4" creationId="{00000000-0000-0000-0000-000000000000}"/>
          </ac:spMkLst>
        </pc:spChg>
        <pc:spChg chg="del">
          <ac:chgData name="Gupta, Sumit" userId="1897bf9b-0dd3-4194-b659-65bd26db6033" providerId="ADAL" clId="{C1227DDA-08B6-435C-B939-E01F3ECAF1AA}" dt="2022-08-24T06:00:20.395" v="212" actId="478"/>
          <ac:spMkLst>
            <pc:docMk/>
            <pc:sldMk cId="3845603560" sldId="1906872570"/>
            <ac:spMk id="5" creationId="{3AC3D544-7B29-4D1E-BD52-2B48B67BDA3F}"/>
          </ac:spMkLst>
        </pc:spChg>
      </pc:sldChg>
      <pc:sldChg chg="addSp modSp mod">
        <pc:chgData name="Gupta, Sumit" userId="1897bf9b-0dd3-4194-b659-65bd26db6033" providerId="ADAL" clId="{C1227DDA-08B6-435C-B939-E01F3ECAF1AA}" dt="2022-08-24T17:02:10.253" v="1467" actId="20577"/>
        <pc:sldMkLst>
          <pc:docMk/>
          <pc:sldMk cId="3592563473" sldId="1906872571"/>
        </pc:sldMkLst>
        <pc:spChg chg="mod">
          <ac:chgData name="Gupta, Sumit" userId="1897bf9b-0dd3-4194-b659-65bd26db6033" providerId="ADAL" clId="{C1227DDA-08B6-435C-B939-E01F3ECAF1AA}" dt="2022-08-24T17:02:10.253" v="1467" actId="20577"/>
          <ac:spMkLst>
            <pc:docMk/>
            <pc:sldMk cId="3592563473" sldId="1906872571"/>
            <ac:spMk id="4" creationId="{00000000-0000-0000-0000-000000000000}"/>
          </ac:spMkLst>
        </pc:spChg>
        <pc:spChg chg="mod">
          <ac:chgData name="Gupta, Sumit" userId="1897bf9b-0dd3-4194-b659-65bd26db6033" providerId="ADAL" clId="{C1227DDA-08B6-435C-B939-E01F3ECAF1AA}" dt="2022-08-24T16:55:21.379" v="1444" actId="113"/>
          <ac:spMkLst>
            <pc:docMk/>
            <pc:sldMk cId="3592563473" sldId="1906872571"/>
            <ac:spMk id="5" creationId="{141E1AAE-BFE3-4640-943C-48E4DF598CC7}"/>
          </ac:spMkLst>
        </pc:spChg>
        <pc:spChg chg="add mod">
          <ac:chgData name="Gupta, Sumit" userId="1897bf9b-0dd3-4194-b659-65bd26db6033" providerId="ADAL" clId="{C1227DDA-08B6-435C-B939-E01F3ECAF1AA}" dt="2022-08-24T08:33:35.436" v="707" actId="20577"/>
          <ac:spMkLst>
            <pc:docMk/>
            <pc:sldMk cId="3592563473" sldId="1906872571"/>
            <ac:spMk id="6" creationId="{A52E1175-66CD-437B-AE56-3233BC453581}"/>
          </ac:spMkLst>
        </pc:spChg>
      </pc:sldChg>
      <pc:sldChg chg="modSp mod">
        <pc:chgData name="Gupta, Sumit" userId="1897bf9b-0dd3-4194-b659-65bd26db6033" providerId="ADAL" clId="{C1227DDA-08B6-435C-B939-E01F3ECAF1AA}" dt="2022-08-24T16:55:27.666" v="1445" actId="1076"/>
        <pc:sldMkLst>
          <pc:docMk/>
          <pc:sldMk cId="2429963739" sldId="1906872572"/>
        </pc:sldMkLst>
        <pc:spChg chg="mod">
          <ac:chgData name="Gupta, Sumit" userId="1897bf9b-0dd3-4194-b659-65bd26db6033" providerId="ADAL" clId="{C1227DDA-08B6-435C-B939-E01F3ECAF1AA}" dt="2022-08-24T09:09:58.065" v="962" actId="20577"/>
          <ac:spMkLst>
            <pc:docMk/>
            <pc:sldMk cId="2429963739" sldId="1906872572"/>
            <ac:spMk id="4" creationId="{00000000-0000-0000-0000-000000000000}"/>
          </ac:spMkLst>
        </pc:spChg>
        <pc:spChg chg="mod">
          <ac:chgData name="Gupta, Sumit" userId="1897bf9b-0dd3-4194-b659-65bd26db6033" providerId="ADAL" clId="{C1227DDA-08B6-435C-B939-E01F3ECAF1AA}" dt="2022-08-24T16:55:27.666" v="1445" actId="1076"/>
          <ac:spMkLst>
            <pc:docMk/>
            <pc:sldMk cId="2429963739" sldId="1906872572"/>
            <ac:spMk id="5" creationId="{248CB3F8-C6DF-4268-8ED3-5738EEA8A07B}"/>
          </ac:spMkLst>
        </pc:spChg>
      </pc:sldChg>
      <pc:sldChg chg="delSp modSp mod">
        <pc:chgData name="Gupta, Sumit" userId="1897bf9b-0dd3-4194-b659-65bd26db6033" providerId="ADAL" clId="{C1227DDA-08B6-435C-B939-E01F3ECAF1AA}" dt="2022-08-24T09:12:37.690" v="1249" actId="6549"/>
        <pc:sldMkLst>
          <pc:docMk/>
          <pc:sldMk cId="2904369906" sldId="1906872573"/>
        </pc:sldMkLst>
        <pc:spChg chg="del mod">
          <ac:chgData name="Gupta, Sumit" userId="1897bf9b-0dd3-4194-b659-65bd26db6033" providerId="ADAL" clId="{C1227DDA-08B6-435C-B939-E01F3ECAF1AA}" dt="2022-08-24T09:12:02.383" v="1226" actId="478"/>
          <ac:spMkLst>
            <pc:docMk/>
            <pc:sldMk cId="2904369906" sldId="1906872573"/>
            <ac:spMk id="3" creationId="{3BFC3305-F853-4A45-A1C8-7F401987DB92}"/>
          </ac:spMkLst>
        </pc:spChg>
        <pc:spChg chg="mod">
          <ac:chgData name="Gupta, Sumit" userId="1897bf9b-0dd3-4194-b659-65bd26db6033" providerId="ADAL" clId="{C1227DDA-08B6-435C-B939-E01F3ECAF1AA}" dt="2022-08-24T09:12:37.690" v="1249" actId="6549"/>
          <ac:spMkLst>
            <pc:docMk/>
            <pc:sldMk cId="2904369906" sldId="1906872573"/>
            <ac:spMk id="4" creationId="{00000000-0000-0000-0000-000000000000}"/>
          </ac:spMkLst>
        </pc:spChg>
      </pc:sldChg>
      <pc:sldChg chg="addSp delSp modSp del mod ord">
        <pc:chgData name="Gupta, Sumit" userId="1897bf9b-0dd3-4194-b659-65bd26db6033" providerId="ADAL" clId="{C1227DDA-08B6-435C-B939-E01F3ECAF1AA}" dt="2022-08-24T17:13:15.804" v="1469" actId="47"/>
        <pc:sldMkLst>
          <pc:docMk/>
          <pc:sldMk cId="505736954" sldId="1906872576"/>
        </pc:sldMkLst>
        <pc:spChg chg="mod">
          <ac:chgData name="Gupta, Sumit" userId="1897bf9b-0dd3-4194-b659-65bd26db6033" providerId="ADAL" clId="{C1227DDA-08B6-435C-B939-E01F3ECAF1AA}" dt="2022-08-24T16:49:53.455" v="1370" actId="14100"/>
          <ac:spMkLst>
            <pc:docMk/>
            <pc:sldMk cId="505736954" sldId="1906872576"/>
            <ac:spMk id="3" creationId="{F3EC4BA2-F7A5-41C8-94C5-0289E7C087B2}"/>
          </ac:spMkLst>
        </pc:spChg>
        <pc:spChg chg="del">
          <ac:chgData name="Gupta, Sumit" userId="1897bf9b-0dd3-4194-b659-65bd26db6033" providerId="ADAL" clId="{C1227DDA-08B6-435C-B939-E01F3ECAF1AA}" dt="2022-08-24T08:30:17.077" v="560" actId="478"/>
          <ac:spMkLst>
            <pc:docMk/>
            <pc:sldMk cId="505736954" sldId="1906872576"/>
            <ac:spMk id="4" creationId="{00000000-0000-0000-0000-000000000000}"/>
          </ac:spMkLst>
        </pc:spChg>
        <pc:spChg chg="add mod">
          <ac:chgData name="Gupta, Sumit" userId="1897bf9b-0dd3-4194-b659-65bd26db6033" providerId="ADAL" clId="{C1227DDA-08B6-435C-B939-E01F3ECAF1AA}" dt="2022-08-24T16:49:36.458" v="1367" actId="6549"/>
          <ac:spMkLst>
            <pc:docMk/>
            <pc:sldMk cId="505736954" sldId="1906872576"/>
            <ac:spMk id="4" creationId="{725F6F61-03D4-4354-86FE-D940D2F232B1}"/>
          </ac:spMkLst>
        </pc:spChg>
        <pc:spChg chg="add mod">
          <ac:chgData name="Gupta, Sumit" userId="1897bf9b-0dd3-4194-b659-65bd26db6033" providerId="ADAL" clId="{C1227DDA-08B6-435C-B939-E01F3ECAF1AA}" dt="2022-08-24T16:49:01.076" v="1354" actId="1076"/>
          <ac:spMkLst>
            <pc:docMk/>
            <pc:sldMk cId="505736954" sldId="1906872576"/>
            <ac:spMk id="5" creationId="{5E47C9F8-66F8-43D5-B540-7F109A596C0E}"/>
          </ac:spMkLst>
        </pc:spChg>
        <pc:spChg chg="add mod">
          <ac:chgData name="Gupta, Sumit" userId="1897bf9b-0dd3-4194-b659-65bd26db6033" providerId="ADAL" clId="{C1227DDA-08B6-435C-B939-E01F3ECAF1AA}" dt="2022-08-24T16:49:01.076" v="1354" actId="1076"/>
          <ac:spMkLst>
            <pc:docMk/>
            <pc:sldMk cId="505736954" sldId="1906872576"/>
            <ac:spMk id="6" creationId="{E6AB7D1B-74A2-4027-A067-33FD1645B207}"/>
          </ac:spMkLst>
        </pc:spChg>
        <pc:spChg chg="add mod">
          <ac:chgData name="Gupta, Sumit" userId="1897bf9b-0dd3-4194-b659-65bd26db6033" providerId="ADAL" clId="{C1227DDA-08B6-435C-B939-E01F3ECAF1AA}" dt="2022-08-24T16:49:01.076" v="1354" actId="1076"/>
          <ac:spMkLst>
            <pc:docMk/>
            <pc:sldMk cId="505736954" sldId="1906872576"/>
            <ac:spMk id="7" creationId="{DB2B9342-1D10-4A7C-98EF-C89B6FD55A64}"/>
          </ac:spMkLst>
        </pc:spChg>
        <pc:spChg chg="add del mod">
          <ac:chgData name="Gupta, Sumit" userId="1897bf9b-0dd3-4194-b659-65bd26db6033" providerId="ADAL" clId="{C1227DDA-08B6-435C-B939-E01F3ECAF1AA}" dt="2022-08-24T16:47:50.471" v="1336" actId="478"/>
          <ac:spMkLst>
            <pc:docMk/>
            <pc:sldMk cId="505736954" sldId="1906872576"/>
            <ac:spMk id="8" creationId="{A729149B-22DA-40A6-89DD-762E151F85C9}"/>
          </ac:spMkLst>
        </pc:spChg>
        <pc:spChg chg="mod">
          <ac:chgData name="Gupta, Sumit" userId="1897bf9b-0dd3-4194-b659-65bd26db6033" providerId="ADAL" clId="{C1227DDA-08B6-435C-B939-E01F3ECAF1AA}" dt="2022-08-24T16:47:25.176" v="1327" actId="404"/>
          <ac:spMkLst>
            <pc:docMk/>
            <pc:sldMk cId="505736954" sldId="1906872576"/>
            <ac:spMk id="11" creationId="{AD765962-2C7D-4774-90E3-F1C842E5DACF}"/>
          </ac:spMkLst>
        </pc:spChg>
        <pc:spChg chg="mod">
          <ac:chgData name="Gupta, Sumit" userId="1897bf9b-0dd3-4194-b659-65bd26db6033" providerId="ADAL" clId="{C1227DDA-08B6-435C-B939-E01F3ECAF1AA}" dt="2022-08-24T16:47:25.176" v="1327" actId="404"/>
          <ac:spMkLst>
            <pc:docMk/>
            <pc:sldMk cId="505736954" sldId="1906872576"/>
            <ac:spMk id="14" creationId="{57BF7808-7132-42B8-80D3-8145B1081DA7}"/>
          </ac:spMkLst>
        </pc:spChg>
        <pc:spChg chg="mod">
          <ac:chgData name="Gupta, Sumit" userId="1897bf9b-0dd3-4194-b659-65bd26db6033" providerId="ADAL" clId="{C1227DDA-08B6-435C-B939-E01F3ECAF1AA}" dt="2022-08-24T16:47:25.176" v="1327" actId="404"/>
          <ac:spMkLst>
            <pc:docMk/>
            <pc:sldMk cId="505736954" sldId="1906872576"/>
            <ac:spMk id="17" creationId="{29BEE1A6-2150-4070-9730-002BDEA79665}"/>
          </ac:spMkLst>
        </pc:spChg>
        <pc:spChg chg="add del mod">
          <ac:chgData name="Gupta, Sumit" userId="1897bf9b-0dd3-4194-b659-65bd26db6033" providerId="ADAL" clId="{C1227DDA-08B6-435C-B939-E01F3ECAF1AA}" dt="2022-08-24T16:48:03.037" v="1340" actId="478"/>
          <ac:spMkLst>
            <pc:docMk/>
            <pc:sldMk cId="505736954" sldId="1906872576"/>
            <ac:spMk id="18" creationId="{94809DF5-9A14-4682-ADA7-31C92FD192F7}"/>
          </ac:spMkLst>
        </pc:spChg>
        <pc:spChg chg="add del mod">
          <ac:chgData name="Gupta, Sumit" userId="1897bf9b-0dd3-4194-b659-65bd26db6033" providerId="ADAL" clId="{C1227DDA-08B6-435C-B939-E01F3ECAF1AA}" dt="2022-08-24T16:48:03.037" v="1340" actId="478"/>
          <ac:spMkLst>
            <pc:docMk/>
            <pc:sldMk cId="505736954" sldId="1906872576"/>
            <ac:spMk id="19" creationId="{AB4E09B6-1C22-4015-9000-03B11FE30EE4}"/>
          </ac:spMkLst>
        </pc:spChg>
        <pc:spChg chg="add del mod">
          <ac:chgData name="Gupta, Sumit" userId="1897bf9b-0dd3-4194-b659-65bd26db6033" providerId="ADAL" clId="{C1227DDA-08B6-435C-B939-E01F3ECAF1AA}" dt="2022-08-24T16:47:53.392" v="1338" actId="478"/>
          <ac:spMkLst>
            <pc:docMk/>
            <pc:sldMk cId="505736954" sldId="1906872576"/>
            <ac:spMk id="21" creationId="{C6696F7E-7699-423C-A60D-D5D8AFB45AF3}"/>
          </ac:spMkLst>
        </pc:spChg>
        <pc:grpChg chg="add mod">
          <ac:chgData name="Gupta, Sumit" userId="1897bf9b-0dd3-4194-b659-65bd26db6033" providerId="ADAL" clId="{C1227DDA-08B6-435C-B939-E01F3ECAF1AA}" dt="2022-08-24T16:48:54.104" v="1352" actId="1076"/>
          <ac:grpSpMkLst>
            <pc:docMk/>
            <pc:sldMk cId="505736954" sldId="1906872576"/>
            <ac:grpSpMk id="9" creationId="{F89ED177-3D92-492F-95FC-34C41929E090}"/>
          </ac:grpSpMkLst>
        </pc:grpChg>
        <pc:grpChg chg="add mod">
          <ac:chgData name="Gupta, Sumit" userId="1897bf9b-0dd3-4194-b659-65bd26db6033" providerId="ADAL" clId="{C1227DDA-08B6-435C-B939-E01F3ECAF1AA}" dt="2022-08-24T16:48:54.104" v="1352" actId="1076"/>
          <ac:grpSpMkLst>
            <pc:docMk/>
            <pc:sldMk cId="505736954" sldId="1906872576"/>
            <ac:grpSpMk id="12" creationId="{55152FCA-ED95-421C-9762-FA0A22DA0E06}"/>
          </ac:grpSpMkLst>
        </pc:grpChg>
        <pc:grpChg chg="add mod">
          <ac:chgData name="Gupta, Sumit" userId="1897bf9b-0dd3-4194-b659-65bd26db6033" providerId="ADAL" clId="{C1227DDA-08B6-435C-B939-E01F3ECAF1AA}" dt="2022-08-24T16:48:54.104" v="1352" actId="1076"/>
          <ac:grpSpMkLst>
            <pc:docMk/>
            <pc:sldMk cId="505736954" sldId="1906872576"/>
            <ac:grpSpMk id="15" creationId="{B8656E43-4822-4D9A-A75E-4231A6020360}"/>
          </ac:grpSpMkLst>
        </pc:grpChg>
        <pc:picChg chg="mod">
          <ac:chgData name="Gupta, Sumit" userId="1897bf9b-0dd3-4194-b659-65bd26db6033" providerId="ADAL" clId="{C1227DDA-08B6-435C-B939-E01F3ECAF1AA}" dt="2022-08-24T16:47:12.476" v="1321"/>
          <ac:picMkLst>
            <pc:docMk/>
            <pc:sldMk cId="505736954" sldId="1906872576"/>
            <ac:picMk id="10" creationId="{592E2E6D-10F8-4650-B8DA-D56D7E87D135}"/>
          </ac:picMkLst>
        </pc:picChg>
        <pc:picChg chg="mod">
          <ac:chgData name="Gupta, Sumit" userId="1897bf9b-0dd3-4194-b659-65bd26db6033" providerId="ADAL" clId="{C1227DDA-08B6-435C-B939-E01F3ECAF1AA}" dt="2022-08-24T16:47:12.476" v="1321"/>
          <ac:picMkLst>
            <pc:docMk/>
            <pc:sldMk cId="505736954" sldId="1906872576"/>
            <ac:picMk id="13" creationId="{0AF829FA-6AEB-4EC1-8F92-F7208F955E1C}"/>
          </ac:picMkLst>
        </pc:picChg>
        <pc:picChg chg="mod">
          <ac:chgData name="Gupta, Sumit" userId="1897bf9b-0dd3-4194-b659-65bd26db6033" providerId="ADAL" clId="{C1227DDA-08B6-435C-B939-E01F3ECAF1AA}" dt="2022-08-24T16:47:12.476" v="1321"/>
          <ac:picMkLst>
            <pc:docMk/>
            <pc:sldMk cId="505736954" sldId="1906872576"/>
            <ac:picMk id="16" creationId="{99B8D133-29BA-4D1F-80DC-FF6E02F83F3D}"/>
          </ac:picMkLst>
        </pc:picChg>
      </pc:sldChg>
      <pc:sldChg chg="add">
        <pc:chgData name="Gupta, Sumit" userId="1897bf9b-0dd3-4194-b659-65bd26db6033" providerId="ADAL" clId="{C1227DDA-08B6-435C-B939-E01F3ECAF1AA}" dt="2022-08-24T17:13:11.448" v="1468"/>
        <pc:sldMkLst>
          <pc:docMk/>
          <pc:sldMk cId="2122142011" sldId="1906872579"/>
        </pc:sldMkLst>
      </pc:sldChg>
      <pc:sldChg chg="del">
        <pc:chgData name="Gupta, Sumit" userId="1897bf9b-0dd3-4194-b659-65bd26db6033" providerId="ADAL" clId="{C1227DDA-08B6-435C-B939-E01F3ECAF1AA}" dt="2022-08-24T05:52:16.429" v="2" actId="47"/>
        <pc:sldMkLst>
          <pc:docMk/>
          <pc:sldMk cId="1925513016" sldId="2147468659"/>
        </pc:sldMkLst>
      </pc:sldChg>
      <pc:sldMasterChg chg="delSldLayout">
        <pc:chgData name="Gupta, Sumit" userId="1897bf9b-0dd3-4194-b659-65bd26db6033" providerId="ADAL" clId="{C1227DDA-08B6-435C-B939-E01F3ECAF1AA}" dt="2022-08-24T05:51:50.586" v="1" actId="47"/>
        <pc:sldMasterMkLst>
          <pc:docMk/>
          <pc:sldMasterMk cId="1195103446" sldId="2147483648"/>
        </pc:sldMasterMkLst>
        <pc:sldLayoutChg chg="del">
          <pc:chgData name="Gupta, Sumit" userId="1897bf9b-0dd3-4194-b659-65bd26db6033" providerId="ADAL" clId="{C1227DDA-08B6-435C-B939-E01F3ECAF1AA}" dt="2022-08-24T05:51:50.586" v="1" actId="47"/>
          <pc:sldLayoutMkLst>
            <pc:docMk/>
            <pc:sldMasterMk cId="1195103446" sldId="2147483648"/>
            <pc:sldLayoutMk cId="1611901785" sldId="2147483753"/>
          </pc:sldLayoutMkLst>
        </pc:sldLayoutChg>
      </pc:sldMasterChg>
      <pc:sldMasterChg chg="delSldLayout">
        <pc:chgData name="Gupta, Sumit" userId="1897bf9b-0dd3-4194-b659-65bd26db6033" providerId="ADAL" clId="{C1227DDA-08B6-435C-B939-E01F3ECAF1AA}" dt="2022-08-24T05:52:16.429" v="2" actId="47"/>
        <pc:sldMasterMkLst>
          <pc:docMk/>
          <pc:sldMasterMk cId="1044624086" sldId="2147483769"/>
        </pc:sldMasterMkLst>
        <pc:sldLayoutChg chg="del">
          <pc:chgData name="Gupta, Sumit" userId="1897bf9b-0dd3-4194-b659-65bd26db6033" providerId="ADAL" clId="{C1227DDA-08B6-435C-B939-E01F3ECAF1AA}" dt="2022-08-24T05:52:16.429" v="2" actId="47"/>
          <pc:sldLayoutMkLst>
            <pc:docMk/>
            <pc:sldMasterMk cId="1044624086" sldId="2147483769"/>
            <pc:sldLayoutMk cId="1049348341" sldId="2147483798"/>
          </pc:sldLayoutMkLst>
        </pc:sldLayoutChg>
      </pc:sldMasterChg>
      <pc:sldMasterChg chg="modSldLayout">
        <pc:chgData name="Gupta, Sumit" userId="1897bf9b-0dd3-4194-b659-65bd26db6033" providerId="ADAL" clId="{C1227DDA-08B6-435C-B939-E01F3ECAF1AA}" dt="2022-08-24T16:44:03.705" v="1250" actId="478"/>
        <pc:sldMasterMkLst>
          <pc:docMk/>
          <pc:sldMasterMk cId="2878334193" sldId="2147483810"/>
        </pc:sldMasterMkLst>
        <pc:sldLayoutChg chg="delSp mod">
          <pc:chgData name="Gupta, Sumit" userId="1897bf9b-0dd3-4194-b659-65bd26db6033" providerId="ADAL" clId="{C1227DDA-08B6-435C-B939-E01F3ECAF1AA}" dt="2022-08-24T16:44:03.705" v="1250" actId="478"/>
          <pc:sldLayoutMkLst>
            <pc:docMk/>
            <pc:sldMasterMk cId="2878334193" sldId="2147483810"/>
            <pc:sldLayoutMk cId="690079496" sldId="2147483816"/>
          </pc:sldLayoutMkLst>
          <pc:spChg chg="del">
            <ac:chgData name="Gupta, Sumit" userId="1897bf9b-0dd3-4194-b659-65bd26db6033" providerId="ADAL" clId="{C1227DDA-08B6-435C-B939-E01F3ECAF1AA}" dt="2022-08-24T16:44:03.705" v="1250" actId="478"/>
            <ac:spMkLst>
              <pc:docMk/>
              <pc:sldMasterMk cId="2878334193" sldId="2147483810"/>
              <pc:sldLayoutMk cId="690079496" sldId="2147483816"/>
              <ac:spMk id="11" creationId="{91C0017E-4521-4295-9033-A405A2FA81F4}"/>
            </ac:spMkLst>
          </pc:spChg>
          <pc:spChg chg="del">
            <ac:chgData name="Gupta, Sumit" userId="1897bf9b-0dd3-4194-b659-65bd26db6033" providerId="ADAL" clId="{C1227DDA-08B6-435C-B939-E01F3ECAF1AA}" dt="2022-08-24T16:44:03.705" v="1250" actId="478"/>
            <ac:spMkLst>
              <pc:docMk/>
              <pc:sldMasterMk cId="2878334193" sldId="2147483810"/>
              <pc:sldLayoutMk cId="690079496" sldId="2147483816"/>
              <ac:spMk id="12" creationId="{43EE0978-DC3A-4D86-83BC-C2F42549CA64}"/>
            </ac:spMkLst>
          </pc:spChg>
          <pc:picChg chg="del">
            <ac:chgData name="Gupta, Sumit" userId="1897bf9b-0dd3-4194-b659-65bd26db6033" providerId="ADAL" clId="{C1227DDA-08B6-435C-B939-E01F3ECAF1AA}" dt="2022-08-24T16:44:03.705" v="1250" actId="478"/>
            <ac:picMkLst>
              <pc:docMk/>
              <pc:sldMasterMk cId="2878334193" sldId="2147483810"/>
              <pc:sldLayoutMk cId="690079496" sldId="2147483816"/>
              <ac:picMk id="5" creationId="{74B3D656-7B78-4FFC-881D-DD01CAC5AD72}"/>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7.jpe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9.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Master" Target="../slideMasters/slideMaster5.xml"/><Relationship Id="rId4" Type="http://schemas.openxmlformats.org/officeDocument/2006/relationships/image" Target="../media/image4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Master" Target="../slideMasters/slideMaster5.xml"/><Relationship Id="rId4" Type="http://schemas.openxmlformats.org/officeDocument/2006/relationships/image" Target="../media/image4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Master" Target="../slideMasters/slideMaster5.xml"/><Relationship Id="rId5" Type="http://schemas.openxmlformats.org/officeDocument/2006/relationships/image" Target="../media/image2.png"/><Relationship Id="rId4" Type="http://schemas.openxmlformats.org/officeDocument/2006/relationships/image" Target="../media/image4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cstate="print"/>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Tree>
    <p:extLst>
      <p:ext uri="{BB962C8B-B14F-4D97-AF65-F5344CB8AC3E}">
        <p14:creationId xmlns:p14="http://schemas.microsoft.com/office/powerpoint/2010/main" val="36605188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cstate="print"/>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pPr/>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pPr/>
              <a:t>2/9/2023</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pPr/>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cstate="print"/>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cstate="print"/>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cstate="print"/>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pPr/>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image" Target="../media/image2.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3.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image" Target="../media/image27.png"/><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33" Type="http://schemas.openxmlformats.org/officeDocument/2006/relationships/image" Target="../media/image34.png"/><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30.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image" Target="../media/image33.png"/><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image" Target="../media/image29.png"/><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image" Target="../media/image32.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pPr/>
              <a:t>09-02-2023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pPr/>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Thursday, February 9, 2023</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7" r:id="rId6"/>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8B1C6E-50B0-8F7E-26F0-9905C9C76DE5}"/>
              </a:ext>
            </a:extLst>
          </p:cNvPr>
          <p:cNvSpPr txBox="1"/>
          <p:nvPr/>
        </p:nvSpPr>
        <p:spPr>
          <a:xfrm>
            <a:off x="778215" y="1021080"/>
            <a:ext cx="10785325" cy="769441"/>
          </a:xfrm>
          <a:prstGeom prst="rect">
            <a:avLst/>
          </a:prstGeom>
          <a:solidFill>
            <a:schemeClr val="accent6">
              <a:lumMod val="40000"/>
              <a:lumOff val="60000"/>
            </a:schemeClr>
          </a:solidFill>
        </p:spPr>
        <p:txBody>
          <a:bodyPr wrap="none" rtlCol="0">
            <a:spAutoFit/>
          </a:bodyPr>
          <a:lstStyle/>
          <a:p>
            <a:r>
              <a:rPr lang="en-IN" sz="4400" dirty="0">
                <a:latin typeface="Algerian" panose="04020705040A02060702" pitchFamily="82" charset="0"/>
              </a:rPr>
              <a:t>TEAM ZEEZ HACKMOL IDEA SUBMISSION </a:t>
            </a:r>
          </a:p>
        </p:txBody>
      </p:sp>
      <p:sp>
        <p:nvSpPr>
          <p:cNvPr id="6" name="TextBox 5">
            <a:extLst>
              <a:ext uri="{FF2B5EF4-FFF2-40B4-BE49-F238E27FC236}">
                <a16:creationId xmlns:a16="http://schemas.microsoft.com/office/drawing/2014/main" id="{7D6764D2-CF0D-42EA-6601-B522D796ACD4}"/>
              </a:ext>
            </a:extLst>
          </p:cNvPr>
          <p:cNvSpPr txBox="1"/>
          <p:nvPr/>
        </p:nvSpPr>
        <p:spPr>
          <a:xfrm>
            <a:off x="1760220" y="2743200"/>
            <a:ext cx="7382021" cy="369332"/>
          </a:xfrm>
          <a:prstGeom prst="rect">
            <a:avLst/>
          </a:prstGeom>
          <a:noFill/>
        </p:spPr>
        <p:txBody>
          <a:bodyPr wrap="none" rtlCol="0">
            <a:spAutoFit/>
          </a:bodyPr>
          <a:lstStyle/>
          <a:p>
            <a:r>
              <a:rPr lang="en-IN" dirty="0"/>
              <a:t>Team members: Ram Chockalingam, </a:t>
            </a:r>
            <a:r>
              <a:rPr lang="en-IN" dirty="0" err="1"/>
              <a:t>Varunraaj</a:t>
            </a:r>
            <a:r>
              <a:rPr lang="en-IN" dirty="0"/>
              <a:t>, Shiva Ramalingam, Surendar.</a:t>
            </a:r>
          </a:p>
        </p:txBody>
      </p:sp>
    </p:spTree>
    <p:extLst>
      <p:ext uri="{BB962C8B-B14F-4D97-AF65-F5344CB8AC3E}">
        <p14:creationId xmlns:p14="http://schemas.microsoft.com/office/powerpoint/2010/main" val="278807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FF0000"/>
          </a:solidFill>
        </p:spPr>
        <p:txBody>
          <a:bodyPr>
            <a:normAutofit/>
          </a:bodyPr>
          <a:lstStyle/>
          <a:p>
            <a:pPr algn="ctr"/>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30822CF-A63E-BE6A-88B3-4D52CE8E36E7}"/>
              </a:ext>
            </a:extLst>
          </p:cNvPr>
          <p:cNvSpPr txBox="1"/>
          <p:nvPr/>
        </p:nvSpPr>
        <p:spPr>
          <a:xfrm>
            <a:off x="413657" y="1394047"/>
            <a:ext cx="11560629" cy="4801314"/>
          </a:xfrm>
          <a:prstGeom prst="rect">
            <a:avLst/>
          </a:prstGeom>
          <a:noFill/>
        </p:spPr>
        <p:txBody>
          <a:bodyPr wrap="square" rtlCol="0">
            <a:spAutoFit/>
          </a:bodyPr>
          <a:lstStyle/>
          <a:p>
            <a:pPr>
              <a:buFont typeface="Wingdings" pitchFamily="2" charset="2"/>
              <a:buChar char="Ø"/>
            </a:pPr>
            <a:r>
              <a:rPr lang="en-IN" dirty="0">
                <a:latin typeface="Arial" pitchFamily="34" charset="0"/>
                <a:cs typeface="Arial" pitchFamily="34" charset="0"/>
              </a:rPr>
              <a:t>As each day passes by there is growing energy demand. Renewable energy sources are rapidly becoming </a:t>
            </a:r>
          </a:p>
          <a:p>
            <a:r>
              <a:rPr lang="en-IN" dirty="0">
                <a:latin typeface="Arial" pitchFamily="34" charset="0"/>
                <a:cs typeface="Arial" pitchFamily="34" charset="0"/>
              </a:rPr>
              <a:t>alternatives to conventional energy sources. Renewable energy sources are the ones that help us reduce harmful emissions of Carbon Dioxide and other greenhouse gases. One of the major concerns while acquiring renewable energy is the constant availability of raw energy from any natural source.</a:t>
            </a:r>
          </a:p>
          <a:p>
            <a:pPr>
              <a:buFont typeface="Wingdings" pitchFamily="2" charset="2"/>
              <a:buChar char="Ø"/>
            </a:pPr>
            <a:endParaRPr lang="en-IN" dirty="0">
              <a:latin typeface="Arial" pitchFamily="34" charset="0"/>
              <a:cs typeface="Arial" pitchFamily="34" charset="0"/>
            </a:endParaRPr>
          </a:p>
          <a:p>
            <a:pPr>
              <a:buFont typeface="Wingdings" pitchFamily="2" charset="2"/>
              <a:buChar char="Ø"/>
            </a:pPr>
            <a:r>
              <a:rPr lang="en-IN" dirty="0">
                <a:latin typeface="Arial" pitchFamily="34" charset="0"/>
                <a:cs typeface="Arial" pitchFamily="34" charset="0"/>
              </a:rPr>
              <a:t> For example, high wind velocities can make wind turbines rotate faster thus damaging the generator and low velocities produce very less power leading to inefficiency of the system. These are the things that cannot be controlled by humans, so it becomes hard to efficiently capture renewable energy at the desired time. Another concern is the effect it has on wildlife where millions of birds die from getting hit by the wind turbine blades, Hydroelectric dams prevent aquatic life to migrate to other places. </a:t>
            </a:r>
          </a:p>
          <a:p>
            <a:endParaRPr lang="en-IN" b="1" dirty="0">
              <a:latin typeface="Arial" pitchFamily="34" charset="0"/>
              <a:cs typeface="Arial" pitchFamily="34" charset="0"/>
            </a:endParaRPr>
          </a:p>
          <a:p>
            <a:pPr>
              <a:buFont typeface="Wingdings" pitchFamily="2" charset="2"/>
              <a:buChar char="Ø"/>
            </a:pPr>
            <a:r>
              <a:rPr lang="en-IN" b="1" dirty="0">
                <a:latin typeface="Arial" pitchFamily="34" charset="0"/>
                <a:cs typeface="Arial" pitchFamily="34" charset="0"/>
              </a:rPr>
              <a:t>Therefore we have to design our renewable energy system such that it somewhat efficiently captures the energy even with weak environmental conditions</a:t>
            </a:r>
            <a:r>
              <a:rPr lang="en-IN" dirty="0">
                <a:latin typeface="Arial" pitchFamily="34" charset="0"/>
                <a:cs typeface="Arial" pitchFamily="34" charset="0"/>
              </a:rPr>
              <a:t> </a:t>
            </a:r>
            <a:r>
              <a:rPr lang="en-IN" b="1" dirty="0">
                <a:latin typeface="Arial" pitchFamily="34" charset="0"/>
                <a:cs typeface="Arial" pitchFamily="34" charset="0"/>
              </a:rPr>
              <a:t>and at the same time damage occurring due to critical environmental conditions should minimally affect the system. And the land area for the energy system should be wisely used to ease the process of setting the system up. Most importantly the costs of the equipment and maintenance should be minimum. Lastly, it should not affect the lives of other living beings. </a:t>
            </a:r>
            <a:endParaRPr lang="en-IN" dirty="0">
              <a:latin typeface="Arial" pitchFamily="34" charset="0"/>
              <a:cs typeface="Arial" pitchFamily="34" charset="0"/>
            </a:endParaRPr>
          </a:p>
        </p:txBody>
      </p:sp>
    </p:spTree>
    <p:extLst>
      <p:ext uri="{BB962C8B-B14F-4D97-AF65-F5344CB8AC3E}">
        <p14:creationId xmlns:p14="http://schemas.microsoft.com/office/powerpoint/2010/main" val="96971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chemeClr val="accent2"/>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                                                  Proposed Solution</a:t>
            </a:r>
          </a:p>
        </p:txBody>
      </p:sp>
      <p:sp>
        <p:nvSpPr>
          <p:cNvPr id="3" name="Rectangle 2">
            <a:extLst>
              <a:ext uri="{FF2B5EF4-FFF2-40B4-BE49-F238E27FC236}">
                <a16:creationId xmlns:a16="http://schemas.microsoft.com/office/drawing/2014/main" id="{480E295D-16EC-4947-ACD5-1C46C901D41C}"/>
              </a:ext>
            </a:extLst>
          </p:cNvPr>
          <p:cNvSpPr/>
          <p:nvPr/>
        </p:nvSpPr>
        <p:spPr>
          <a:xfrm>
            <a:off x="247821" y="6209436"/>
            <a:ext cx="9278016" cy="276999"/>
          </a:xfrm>
          <a:prstGeom prst="rect">
            <a:avLst/>
          </a:prstGeom>
          <a:ln w="9525">
            <a:solidFill>
              <a:schemeClr val="bg1">
                <a:lumMod val="85000"/>
              </a:schemeClr>
            </a:solidFill>
          </a:ln>
        </p:spPr>
        <p:txBody>
          <a:bodyPr wrap="square">
            <a:spAutoFit/>
          </a:bodyPr>
          <a:lstStyle/>
          <a:p>
            <a:pPr marL="0" lvl="1"/>
            <a:r>
              <a:rPr lang="en-GB" sz="1200" dirty="0">
                <a:latin typeface="Grandview" panose="020B0502040204020203" pitchFamily="34" charset="0"/>
              </a:rPr>
              <a:t>CONCEPT USED : </a:t>
            </a:r>
            <a:r>
              <a:rPr lang="en-US" sz="1200" dirty="0">
                <a:latin typeface="Arial" pitchFamily="34" charset="0"/>
                <a:cs typeface="Arial" pitchFamily="34" charset="0"/>
              </a:rPr>
              <a:t>(FARADAY’S LAW OF ELECTROMAGNETIC INDUCTION) </a:t>
            </a:r>
            <a:endParaRPr lang="en-US" sz="1200" dirty="0">
              <a:latin typeface="Grandview" panose="020B0502040204020203" pitchFamily="34" charset="0"/>
            </a:endParaRPr>
          </a:p>
        </p:txBody>
      </p:sp>
      <p:sp>
        <p:nvSpPr>
          <p:cNvPr id="2" name="TextBox 1">
            <a:extLst>
              <a:ext uri="{FF2B5EF4-FFF2-40B4-BE49-F238E27FC236}">
                <a16:creationId xmlns:a16="http://schemas.microsoft.com/office/drawing/2014/main" id="{570CCD1E-5AB9-1178-2BD3-29ABCC0CAE3F}"/>
              </a:ext>
            </a:extLst>
          </p:cNvPr>
          <p:cNvSpPr txBox="1"/>
          <p:nvPr/>
        </p:nvSpPr>
        <p:spPr>
          <a:xfrm>
            <a:off x="362732" y="1200694"/>
            <a:ext cx="11282795" cy="2308324"/>
          </a:xfrm>
          <a:prstGeom prst="rect">
            <a:avLst/>
          </a:prstGeom>
          <a:noFill/>
        </p:spPr>
        <p:txBody>
          <a:bodyPr wrap="square" rtlCol="0">
            <a:spAutoFit/>
          </a:bodyPr>
          <a:lstStyle/>
          <a:p>
            <a:pPr marL="285750" indent="-285750">
              <a:buFont typeface="Arial" panose="020B0604020202020204" pitchFamily="34" charset="0"/>
              <a:buChar char="•"/>
            </a:pPr>
            <a:r>
              <a:rPr lang="en-US" sz="1800" u="sng" dirty="0">
                <a:latin typeface="Arial" pitchFamily="34" charset="0"/>
                <a:cs typeface="Arial" pitchFamily="34" charset="0"/>
              </a:rPr>
              <a:t>Principle</a:t>
            </a:r>
            <a:r>
              <a:rPr lang="en-US" sz="1800" dirty="0">
                <a:latin typeface="Arial" pitchFamily="34" charset="0"/>
                <a:cs typeface="Arial" pitchFamily="34" charset="0"/>
              </a:rPr>
              <a:t>: </a:t>
            </a:r>
          </a:p>
          <a:p>
            <a:r>
              <a:rPr lang="en-US" dirty="0">
                <a:latin typeface="Arial" pitchFamily="34" charset="0"/>
                <a:cs typeface="Arial" pitchFamily="34" charset="0"/>
              </a:rPr>
              <a:t>	</a:t>
            </a:r>
            <a:r>
              <a:rPr lang="en-US" sz="1800" dirty="0">
                <a:latin typeface="Arial" pitchFamily="34" charset="0"/>
                <a:cs typeface="Arial" pitchFamily="34" charset="0"/>
              </a:rPr>
              <a:t>An</a:t>
            </a:r>
            <a:r>
              <a:rPr lang="en-US" dirty="0">
                <a:latin typeface="Arial" pitchFamily="34" charset="0"/>
                <a:cs typeface="Arial" pitchFamily="34" charset="0"/>
              </a:rPr>
              <a:t> </a:t>
            </a:r>
            <a:r>
              <a:rPr lang="en-US" sz="1800" dirty="0">
                <a:latin typeface="Arial" pitchFamily="34" charset="0"/>
                <a:cs typeface="Arial" pitchFamily="34" charset="0"/>
              </a:rPr>
              <a:t>EMF is produced when conductive materials cut the flux created by an external magnetic field.</a:t>
            </a:r>
          </a:p>
          <a:p>
            <a:endParaRPr lang="en-US" sz="1800" dirty="0">
              <a:latin typeface="Arial" pitchFamily="34" charset="0"/>
              <a:cs typeface="Arial" pitchFamily="34" charset="0"/>
            </a:endParaRPr>
          </a:p>
          <a:p>
            <a:pPr marL="285750" indent="-285750">
              <a:buFont typeface="Arial" panose="020B0604020202020204" pitchFamily="34" charset="0"/>
              <a:buChar char="•"/>
            </a:pPr>
            <a:r>
              <a:rPr lang="en-US" sz="1800" u="sng" dirty="0">
                <a:latin typeface="Arial" pitchFamily="34" charset="0"/>
                <a:cs typeface="Arial" pitchFamily="34" charset="0"/>
              </a:rPr>
              <a:t>Working Principle</a:t>
            </a:r>
            <a:r>
              <a:rPr lang="en-US" u="sng" dirty="0">
                <a:latin typeface="Arial" pitchFamily="34" charset="0"/>
                <a:cs typeface="Arial" pitchFamily="34" charset="0"/>
                <a:sym typeface="Wingdings" panose="05000000000000000000" pitchFamily="2" charset="2"/>
              </a:rPr>
              <a:t>:</a:t>
            </a:r>
            <a:endParaRPr lang="en-US" sz="1800" u="sng" dirty="0">
              <a:latin typeface="Arial" pitchFamily="34" charset="0"/>
              <a:cs typeface="Arial" pitchFamily="34" charset="0"/>
            </a:endParaRPr>
          </a:p>
          <a:p>
            <a:r>
              <a:rPr lang="en-US" sz="1800" dirty="0">
                <a:latin typeface="Arial" pitchFamily="34" charset="0"/>
                <a:cs typeface="Arial" pitchFamily="34" charset="0"/>
              </a:rPr>
              <a:t>	We use a conductor with a grass shape for cutting the magnetic field which is produced by an electromagnet at each end. (Faraday’s law of electromagnetic induction)</a:t>
            </a:r>
          </a:p>
          <a:p>
            <a:pPr marL="285750" indent="-285750">
              <a:buFont typeface="Arial" panose="020B0604020202020204" pitchFamily="34" charset="0"/>
              <a:buChar char="•"/>
            </a:pPr>
            <a:endParaRPr lang="en-US" sz="1800" dirty="0">
              <a:latin typeface="Arial" pitchFamily="34" charset="0"/>
              <a:cs typeface="Arial" pitchFamily="34" charset="0"/>
            </a:endParaRPr>
          </a:p>
          <a:p>
            <a:endParaRPr lang="en-IN" dirty="0">
              <a:latin typeface="Arial" pitchFamily="34" charset="0"/>
              <a:cs typeface="Arial" pitchFamily="34" charset="0"/>
            </a:endParaRPr>
          </a:p>
        </p:txBody>
      </p:sp>
      <p:pic>
        <p:nvPicPr>
          <p:cNvPr id="5" name="Picture 4">
            <a:extLst>
              <a:ext uri="{FF2B5EF4-FFF2-40B4-BE49-F238E27FC236}">
                <a16:creationId xmlns:a16="http://schemas.microsoft.com/office/drawing/2014/main" id="{F78EB2F6-F10D-F6F8-C3EF-A4DF0FA463FF}"/>
              </a:ext>
            </a:extLst>
          </p:cNvPr>
          <p:cNvPicPr>
            <a:picLocks noChangeAspect="1"/>
          </p:cNvPicPr>
          <p:nvPr/>
        </p:nvPicPr>
        <p:blipFill>
          <a:blip r:embed="rId2" cstate="print"/>
          <a:stretch>
            <a:fillRect/>
          </a:stretch>
        </p:blipFill>
        <p:spPr>
          <a:xfrm>
            <a:off x="8509033" y="2733221"/>
            <a:ext cx="2490982" cy="3303122"/>
          </a:xfrm>
          <a:prstGeom prst="rect">
            <a:avLst/>
          </a:prstGeom>
        </p:spPr>
      </p:pic>
    </p:spTree>
    <p:extLst>
      <p:ext uri="{BB962C8B-B14F-4D97-AF65-F5344CB8AC3E}">
        <p14:creationId xmlns:p14="http://schemas.microsoft.com/office/powerpoint/2010/main" val="220598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E91BF4-7010-D0D7-571B-B87047D71DE7}"/>
              </a:ext>
            </a:extLst>
          </p:cNvPr>
          <p:cNvSpPr txBox="1"/>
          <p:nvPr/>
        </p:nvSpPr>
        <p:spPr>
          <a:xfrm>
            <a:off x="177437" y="290648"/>
            <a:ext cx="11317877" cy="5940088"/>
          </a:xfrm>
          <a:prstGeom prst="rect">
            <a:avLst/>
          </a:prstGeom>
          <a:noFill/>
        </p:spPr>
        <p:txBody>
          <a:bodyPr wrap="square" rtlCol="0">
            <a:spAutoFit/>
          </a:bodyPr>
          <a:lstStyle/>
          <a:p>
            <a:pPr marL="285750" indent="-285750">
              <a:buFont typeface="Wingdings" pitchFamily="2" charset="2"/>
              <a:buChar char="Ø"/>
            </a:pPr>
            <a:r>
              <a:rPr lang="en-US" sz="2000" dirty="0">
                <a:latin typeface="Arial" pitchFamily="34" charset="0"/>
                <a:ea typeface="+mn-lt"/>
                <a:cs typeface="Arial" pitchFamily="34" charset="0"/>
              </a:rPr>
              <a:t>There is a building that consists of many grass-shaped conductors placed close to each other in some span of area, many such floors consist of these grass-shaped conductors.</a:t>
            </a:r>
          </a:p>
          <a:p>
            <a:pPr marL="285750" indent="-285750">
              <a:buFont typeface="Wingdings" pitchFamily="2" charset="2"/>
              <a:buChar char="Ø"/>
            </a:pPr>
            <a:r>
              <a:rPr lang="en-US" sz="2000" dirty="0">
                <a:latin typeface="Arial" pitchFamily="34" charset="0"/>
                <a:ea typeface="+mn-lt"/>
                <a:cs typeface="Arial" pitchFamily="34" charset="0"/>
              </a:rPr>
              <a:t>The building is open such that it allows for the wind to enter and move the grass-like conductors placed on the ground of each floor.</a:t>
            </a:r>
          </a:p>
          <a:p>
            <a:pPr marL="285750" indent="-285750">
              <a:buFont typeface="Wingdings" pitchFamily="2" charset="2"/>
              <a:buChar char="Ø"/>
            </a:pPr>
            <a:r>
              <a:rPr lang="en-US" sz="2000" dirty="0">
                <a:latin typeface="Arial" pitchFamily="34" charset="0"/>
                <a:ea typeface="+mn-lt"/>
                <a:cs typeface="Arial" pitchFamily="34" charset="0"/>
              </a:rPr>
              <a:t>To make sure that we get output only from required wind speeds we place a wind speed sensor on the ceiling of each floor.</a:t>
            </a:r>
          </a:p>
          <a:p>
            <a:pPr marL="285750" indent="-285750">
              <a:buFont typeface="Wingdings" pitchFamily="2" charset="2"/>
              <a:buChar char="Ø"/>
            </a:pPr>
            <a:r>
              <a:rPr lang="en-US" sz="2000" dirty="0">
                <a:latin typeface="Arial" pitchFamily="34" charset="0"/>
                <a:ea typeface="+mn-lt"/>
                <a:cs typeface="Arial" pitchFamily="34" charset="0"/>
              </a:rPr>
              <a:t>The above step is done to make sure that the input energy supplied is lesser than obtained output energy.</a:t>
            </a:r>
          </a:p>
          <a:p>
            <a:pPr marL="285750" indent="-285750">
              <a:buFont typeface="Wingdings" pitchFamily="2" charset="2"/>
              <a:buChar char="Ø"/>
            </a:pPr>
            <a:r>
              <a:rPr lang="en-US" sz="2000" dirty="0">
                <a:latin typeface="Arial" pitchFamily="34" charset="0"/>
                <a:ea typeface="+mn-lt"/>
                <a:cs typeface="Arial" pitchFamily="34" charset="0"/>
              </a:rPr>
              <a:t>In the grass-like conductors due to its movement(by wind), the presence of an external magnetic field produced by the electromagnet and change in the area of the conductors that is cut by the flux there is an accumulation of opposite charges at either end of the conductors thus leading to the formation of an emf across the two ends.</a:t>
            </a:r>
          </a:p>
          <a:p>
            <a:pPr marL="285750" indent="-285750">
              <a:buFont typeface="Wingdings" pitchFamily="2" charset="2"/>
              <a:buChar char="Ø"/>
            </a:pPr>
            <a:r>
              <a:rPr lang="en-US" sz="2000" dirty="0">
                <a:latin typeface="Arial" pitchFamily="34" charset="0"/>
                <a:ea typeface="+mn-lt"/>
                <a:cs typeface="Arial" pitchFamily="34" charset="0"/>
              </a:rPr>
              <a:t>This emf stimulates a current flow from one end to the other according to the polarity of the ends.</a:t>
            </a:r>
          </a:p>
          <a:p>
            <a:pPr marL="285750" indent="-285750">
              <a:buFont typeface="Wingdings" pitchFamily="2" charset="2"/>
              <a:buChar char="Ø"/>
            </a:pPr>
            <a:r>
              <a:rPr lang="en-US" sz="2000" dirty="0">
                <a:latin typeface="Arial" pitchFamily="34" charset="0"/>
                <a:ea typeface="+mn-lt"/>
                <a:cs typeface="Arial" pitchFamily="34" charset="0"/>
              </a:rPr>
              <a:t>Each and every grass-like conductor leaf has two very thin wires which are connected to a bridge wave rectifier fabricated on its base to make the varying positive and negative voltages produced by each conductor leaf to only positive fluctuating wave.</a:t>
            </a:r>
          </a:p>
          <a:p>
            <a:pPr marL="285750" indent="-285750">
              <a:buFont typeface="Wingdings" pitchFamily="2" charset="2"/>
              <a:buChar char="Ø"/>
            </a:pPr>
            <a:r>
              <a:rPr lang="en-US" sz="2000" dirty="0">
                <a:latin typeface="Arial" pitchFamily="34" charset="0"/>
                <a:ea typeface="+mn-lt"/>
                <a:cs typeface="Arial" pitchFamily="34" charset="0"/>
              </a:rPr>
              <a:t>Each of the leaf outputs is connected in series and the final output from all the leaves is stored in a battery.</a:t>
            </a:r>
          </a:p>
        </p:txBody>
      </p:sp>
    </p:spTree>
    <p:extLst>
      <p:ext uri="{BB962C8B-B14F-4D97-AF65-F5344CB8AC3E}">
        <p14:creationId xmlns:p14="http://schemas.microsoft.com/office/powerpoint/2010/main" val="359666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eaf">
            <a:extLst>
              <a:ext uri="{FF2B5EF4-FFF2-40B4-BE49-F238E27FC236}">
                <a16:creationId xmlns:a16="http://schemas.microsoft.com/office/drawing/2014/main" id="{D424F21D-1B6F-5D22-562D-854A7CB36E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7609" y="1941094"/>
            <a:ext cx="56147" cy="926432"/>
          </a:xfrm>
          <a:prstGeom prst="rect">
            <a:avLst/>
          </a:prstGeom>
        </p:spPr>
      </p:pic>
      <p:pic>
        <p:nvPicPr>
          <p:cNvPr id="6" name="Graphic 5" descr="Leaf">
            <a:extLst>
              <a:ext uri="{FF2B5EF4-FFF2-40B4-BE49-F238E27FC236}">
                <a16:creationId xmlns:a16="http://schemas.microsoft.com/office/drawing/2014/main" id="{DA1BC5A5-6016-52F8-66C7-1BF5687218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072" y="1949125"/>
            <a:ext cx="56147" cy="926432"/>
          </a:xfrm>
          <a:prstGeom prst="rect">
            <a:avLst/>
          </a:prstGeom>
        </p:spPr>
      </p:pic>
      <p:pic>
        <p:nvPicPr>
          <p:cNvPr id="7" name="Graphic 6" descr="Leaf">
            <a:extLst>
              <a:ext uri="{FF2B5EF4-FFF2-40B4-BE49-F238E27FC236}">
                <a16:creationId xmlns:a16="http://schemas.microsoft.com/office/drawing/2014/main" id="{8C94FF24-A269-FA3A-E2C8-B8DF82E2C73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308" y="1949125"/>
            <a:ext cx="56147" cy="926432"/>
          </a:xfrm>
          <a:prstGeom prst="rect">
            <a:avLst/>
          </a:prstGeom>
        </p:spPr>
      </p:pic>
      <p:pic>
        <p:nvPicPr>
          <p:cNvPr id="8" name="Graphic 7" descr="Leaf">
            <a:extLst>
              <a:ext uri="{FF2B5EF4-FFF2-40B4-BE49-F238E27FC236}">
                <a16:creationId xmlns:a16="http://schemas.microsoft.com/office/drawing/2014/main" id="{20420325-1B0A-50B4-0CD6-5643F5B70B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0311" y="1967164"/>
            <a:ext cx="56147" cy="926432"/>
          </a:xfrm>
          <a:prstGeom prst="rect">
            <a:avLst/>
          </a:prstGeom>
        </p:spPr>
      </p:pic>
      <p:pic>
        <p:nvPicPr>
          <p:cNvPr id="9" name="Graphic 8" descr="Leaf">
            <a:extLst>
              <a:ext uri="{FF2B5EF4-FFF2-40B4-BE49-F238E27FC236}">
                <a16:creationId xmlns:a16="http://schemas.microsoft.com/office/drawing/2014/main" id="{577EB1C3-70A1-8094-51E1-AA794A9B037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8551" y="1959141"/>
            <a:ext cx="56147" cy="926432"/>
          </a:xfrm>
          <a:prstGeom prst="rect">
            <a:avLst/>
          </a:prstGeom>
        </p:spPr>
      </p:pic>
      <p:pic>
        <p:nvPicPr>
          <p:cNvPr id="10" name="Graphic 9" descr="Leaf">
            <a:extLst>
              <a:ext uri="{FF2B5EF4-FFF2-40B4-BE49-F238E27FC236}">
                <a16:creationId xmlns:a16="http://schemas.microsoft.com/office/drawing/2014/main" id="{257C2BF5-5E41-AEBC-DBB7-C8E609FD596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4007" y="1957138"/>
            <a:ext cx="56147" cy="926432"/>
          </a:xfrm>
          <a:prstGeom prst="rect">
            <a:avLst/>
          </a:prstGeom>
        </p:spPr>
      </p:pic>
      <p:pic>
        <p:nvPicPr>
          <p:cNvPr id="11" name="Graphic 10" descr="Leaf">
            <a:extLst>
              <a:ext uri="{FF2B5EF4-FFF2-40B4-BE49-F238E27FC236}">
                <a16:creationId xmlns:a16="http://schemas.microsoft.com/office/drawing/2014/main" id="{CC006EFE-390F-707D-F7FF-E7CB6060BD3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6407" y="1969169"/>
            <a:ext cx="45719" cy="926432"/>
          </a:xfrm>
          <a:prstGeom prst="rect">
            <a:avLst/>
          </a:prstGeom>
        </p:spPr>
      </p:pic>
      <p:pic>
        <p:nvPicPr>
          <p:cNvPr id="12" name="Graphic 11" descr="Leaf">
            <a:extLst>
              <a:ext uri="{FF2B5EF4-FFF2-40B4-BE49-F238E27FC236}">
                <a16:creationId xmlns:a16="http://schemas.microsoft.com/office/drawing/2014/main" id="{79EE8281-D8D8-96A8-8558-CEFF4170DBD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8807" y="1969169"/>
            <a:ext cx="56147" cy="926432"/>
          </a:xfrm>
          <a:prstGeom prst="rect">
            <a:avLst/>
          </a:prstGeom>
        </p:spPr>
      </p:pic>
      <p:pic>
        <p:nvPicPr>
          <p:cNvPr id="13" name="Graphic 12" descr="Leaf">
            <a:extLst>
              <a:ext uri="{FF2B5EF4-FFF2-40B4-BE49-F238E27FC236}">
                <a16:creationId xmlns:a16="http://schemas.microsoft.com/office/drawing/2014/main" id="{832EADB9-DE35-DB1F-CB61-8C5D7B438CB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3081" y="1975185"/>
            <a:ext cx="56147" cy="926432"/>
          </a:xfrm>
          <a:prstGeom prst="rect">
            <a:avLst/>
          </a:prstGeom>
        </p:spPr>
      </p:pic>
      <p:pic>
        <p:nvPicPr>
          <p:cNvPr id="14" name="Graphic 13" descr="Leaf">
            <a:extLst>
              <a:ext uri="{FF2B5EF4-FFF2-40B4-BE49-F238E27FC236}">
                <a16:creationId xmlns:a16="http://schemas.microsoft.com/office/drawing/2014/main" id="{D63757AF-CBBA-6D5B-6822-B394F9EB504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1470" y="1969169"/>
            <a:ext cx="56147" cy="926432"/>
          </a:xfrm>
          <a:prstGeom prst="rect">
            <a:avLst/>
          </a:prstGeom>
        </p:spPr>
      </p:pic>
      <p:pic>
        <p:nvPicPr>
          <p:cNvPr id="15" name="Graphic 14" descr="Leaf">
            <a:extLst>
              <a:ext uri="{FF2B5EF4-FFF2-40B4-BE49-F238E27FC236}">
                <a16:creationId xmlns:a16="http://schemas.microsoft.com/office/drawing/2014/main" id="{25DA94CB-61D3-0BA7-A26B-D9BA18FAD8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1792" y="1993232"/>
            <a:ext cx="56147" cy="926432"/>
          </a:xfrm>
          <a:prstGeom prst="rect">
            <a:avLst/>
          </a:prstGeom>
        </p:spPr>
      </p:pic>
      <p:grpSp>
        <p:nvGrpSpPr>
          <p:cNvPr id="16" name="Group 15">
            <a:extLst>
              <a:ext uri="{FF2B5EF4-FFF2-40B4-BE49-F238E27FC236}">
                <a16:creationId xmlns:a16="http://schemas.microsoft.com/office/drawing/2014/main" id="{C243D022-EA0D-631E-EEAA-5908836FD3DC}"/>
              </a:ext>
            </a:extLst>
          </p:cNvPr>
          <p:cNvGrpSpPr/>
          <p:nvPr/>
        </p:nvGrpSpPr>
        <p:grpSpPr>
          <a:xfrm>
            <a:off x="3557675" y="2003258"/>
            <a:ext cx="1574130" cy="978570"/>
            <a:chOff x="3465095" y="3826042"/>
            <a:chExt cx="1574130" cy="978570"/>
          </a:xfrm>
        </p:grpSpPr>
        <p:pic>
          <p:nvPicPr>
            <p:cNvPr id="17" name="Graphic 16" descr="Leaf">
              <a:extLst>
                <a:ext uri="{FF2B5EF4-FFF2-40B4-BE49-F238E27FC236}">
                  <a16:creationId xmlns:a16="http://schemas.microsoft.com/office/drawing/2014/main" id="{5A7C68E7-C03A-FA4B-B27D-D0D49187EE1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5095" y="3826042"/>
              <a:ext cx="56147" cy="926432"/>
            </a:xfrm>
            <a:prstGeom prst="rect">
              <a:avLst/>
            </a:prstGeom>
          </p:spPr>
        </p:pic>
        <p:pic>
          <p:nvPicPr>
            <p:cNvPr id="18" name="Graphic 17" descr="Leaf">
              <a:extLst>
                <a:ext uri="{FF2B5EF4-FFF2-40B4-BE49-F238E27FC236}">
                  <a16:creationId xmlns:a16="http://schemas.microsoft.com/office/drawing/2014/main" id="{5AC5C6C5-00C1-213C-DF62-909209C793E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7495" y="3826042"/>
              <a:ext cx="56147" cy="926432"/>
            </a:xfrm>
            <a:prstGeom prst="rect">
              <a:avLst/>
            </a:prstGeom>
          </p:spPr>
        </p:pic>
        <p:pic>
          <p:nvPicPr>
            <p:cNvPr id="19" name="Graphic 18" descr="Leaf">
              <a:extLst>
                <a:ext uri="{FF2B5EF4-FFF2-40B4-BE49-F238E27FC236}">
                  <a16:creationId xmlns:a16="http://schemas.microsoft.com/office/drawing/2014/main" id="{8BE02955-C9CE-3A5A-D4C0-77BE585634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9895" y="3860133"/>
              <a:ext cx="56147" cy="926432"/>
            </a:xfrm>
            <a:prstGeom prst="rect">
              <a:avLst/>
            </a:prstGeom>
          </p:spPr>
        </p:pic>
        <p:pic>
          <p:nvPicPr>
            <p:cNvPr id="20" name="Graphic 19" descr="Leaf">
              <a:extLst>
                <a:ext uri="{FF2B5EF4-FFF2-40B4-BE49-F238E27FC236}">
                  <a16:creationId xmlns:a16="http://schemas.microsoft.com/office/drawing/2014/main" id="{6F4611EE-E836-0B66-8BFB-A861E8A49D3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703" y="3862138"/>
              <a:ext cx="56147" cy="926432"/>
            </a:xfrm>
            <a:prstGeom prst="rect">
              <a:avLst/>
            </a:prstGeom>
          </p:spPr>
        </p:pic>
        <p:pic>
          <p:nvPicPr>
            <p:cNvPr id="21" name="Graphic 20" descr="Leaf">
              <a:extLst>
                <a:ext uri="{FF2B5EF4-FFF2-40B4-BE49-F238E27FC236}">
                  <a16:creationId xmlns:a16="http://schemas.microsoft.com/office/drawing/2014/main" id="{549C14E1-2C22-1E18-665A-1142799E5B2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0684" y="3860133"/>
              <a:ext cx="56147" cy="926432"/>
            </a:xfrm>
            <a:prstGeom prst="rect">
              <a:avLst/>
            </a:prstGeom>
          </p:spPr>
        </p:pic>
        <p:pic>
          <p:nvPicPr>
            <p:cNvPr id="22" name="Graphic 21" descr="Leaf">
              <a:extLst>
                <a:ext uri="{FF2B5EF4-FFF2-40B4-BE49-F238E27FC236}">
                  <a16:creationId xmlns:a16="http://schemas.microsoft.com/office/drawing/2014/main" id="{567EBE38-A8F9-E45B-6CCA-3DE2B9FD5F5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7472" y="3860133"/>
              <a:ext cx="56147" cy="926432"/>
            </a:xfrm>
            <a:prstGeom prst="rect">
              <a:avLst/>
            </a:prstGeom>
          </p:spPr>
        </p:pic>
        <p:pic>
          <p:nvPicPr>
            <p:cNvPr id="23" name="Graphic 22" descr="Leaf">
              <a:extLst>
                <a:ext uri="{FF2B5EF4-FFF2-40B4-BE49-F238E27FC236}">
                  <a16:creationId xmlns:a16="http://schemas.microsoft.com/office/drawing/2014/main" id="{0D9F94BE-1697-A27E-B8F3-53D6535ABCB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5485" y="3870159"/>
              <a:ext cx="56147" cy="926432"/>
            </a:xfrm>
            <a:prstGeom prst="rect">
              <a:avLst/>
            </a:prstGeom>
          </p:spPr>
        </p:pic>
        <p:pic>
          <p:nvPicPr>
            <p:cNvPr id="24" name="Graphic 23" descr="Leaf">
              <a:extLst>
                <a:ext uri="{FF2B5EF4-FFF2-40B4-BE49-F238E27FC236}">
                  <a16:creationId xmlns:a16="http://schemas.microsoft.com/office/drawing/2014/main" id="{2A7C8F8A-A3A4-E5F6-DF66-40E7286EED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0294" y="3870159"/>
              <a:ext cx="56147" cy="926432"/>
            </a:xfrm>
            <a:prstGeom prst="rect">
              <a:avLst/>
            </a:prstGeom>
          </p:spPr>
        </p:pic>
        <p:pic>
          <p:nvPicPr>
            <p:cNvPr id="25" name="Graphic 24" descr="Leaf">
              <a:extLst>
                <a:ext uri="{FF2B5EF4-FFF2-40B4-BE49-F238E27FC236}">
                  <a16:creationId xmlns:a16="http://schemas.microsoft.com/office/drawing/2014/main" id="{B16A7EE3-9919-738E-8768-736032E480F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4296" y="3870159"/>
              <a:ext cx="56147" cy="926432"/>
            </a:xfrm>
            <a:prstGeom prst="rect">
              <a:avLst/>
            </a:prstGeom>
          </p:spPr>
        </p:pic>
        <p:pic>
          <p:nvPicPr>
            <p:cNvPr id="26" name="Graphic 25" descr="Leaf">
              <a:extLst>
                <a:ext uri="{FF2B5EF4-FFF2-40B4-BE49-F238E27FC236}">
                  <a16:creationId xmlns:a16="http://schemas.microsoft.com/office/drawing/2014/main" id="{78FDDFE7-A104-24B7-9C21-F40D519CAA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0331" y="3870159"/>
              <a:ext cx="56147" cy="926432"/>
            </a:xfrm>
            <a:prstGeom prst="rect">
              <a:avLst/>
            </a:prstGeom>
          </p:spPr>
        </p:pic>
        <p:pic>
          <p:nvPicPr>
            <p:cNvPr id="27" name="Graphic 26" descr="Leaf">
              <a:extLst>
                <a:ext uri="{FF2B5EF4-FFF2-40B4-BE49-F238E27FC236}">
                  <a16:creationId xmlns:a16="http://schemas.microsoft.com/office/drawing/2014/main" id="{6DE780FB-F731-8896-D29B-E338073C0DA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3506" y="3878180"/>
              <a:ext cx="45719" cy="926432"/>
            </a:xfrm>
            <a:prstGeom prst="rect">
              <a:avLst/>
            </a:prstGeom>
          </p:spPr>
        </p:pic>
      </p:grpSp>
      <p:pic>
        <p:nvPicPr>
          <p:cNvPr id="28" name="Graphic 27" descr="Leaf">
            <a:extLst>
              <a:ext uri="{FF2B5EF4-FFF2-40B4-BE49-F238E27FC236}">
                <a16:creationId xmlns:a16="http://schemas.microsoft.com/office/drawing/2014/main" id="{E44956FD-C9C6-C74E-2421-C5D5A75AE3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70" y="1969170"/>
            <a:ext cx="56147" cy="926432"/>
          </a:xfrm>
          <a:prstGeom prst="rect">
            <a:avLst/>
          </a:prstGeom>
        </p:spPr>
      </p:pic>
      <p:pic>
        <p:nvPicPr>
          <p:cNvPr id="29" name="Graphic 28" descr="Leaf">
            <a:extLst>
              <a:ext uri="{FF2B5EF4-FFF2-40B4-BE49-F238E27FC236}">
                <a16:creationId xmlns:a16="http://schemas.microsoft.com/office/drawing/2014/main" id="{B12D4465-DD57-FF12-2D4E-C8C2DEDEA2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7696" y="1957148"/>
            <a:ext cx="45719" cy="926432"/>
          </a:xfrm>
          <a:prstGeom prst="rect">
            <a:avLst/>
          </a:prstGeom>
        </p:spPr>
      </p:pic>
      <p:pic>
        <p:nvPicPr>
          <p:cNvPr id="32" name="Graphic 31" descr="Leaf">
            <a:extLst>
              <a:ext uri="{FF2B5EF4-FFF2-40B4-BE49-F238E27FC236}">
                <a16:creationId xmlns:a16="http://schemas.microsoft.com/office/drawing/2014/main" id="{46FC1D80-D0A5-B81B-6F8F-A5D301FA483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8754" y="1985211"/>
            <a:ext cx="56147" cy="926432"/>
          </a:xfrm>
          <a:prstGeom prst="rect">
            <a:avLst/>
          </a:prstGeom>
        </p:spPr>
      </p:pic>
      <p:pic>
        <p:nvPicPr>
          <p:cNvPr id="33" name="Graphic 32" descr="Leaf">
            <a:extLst>
              <a:ext uri="{FF2B5EF4-FFF2-40B4-BE49-F238E27FC236}">
                <a16:creationId xmlns:a16="http://schemas.microsoft.com/office/drawing/2014/main" id="{73D20C85-9267-0B7F-1BDE-88245AA19A9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1154" y="1985211"/>
            <a:ext cx="56147" cy="926432"/>
          </a:xfrm>
          <a:prstGeom prst="rect">
            <a:avLst/>
          </a:prstGeom>
        </p:spPr>
      </p:pic>
      <p:pic>
        <p:nvPicPr>
          <p:cNvPr id="34" name="Graphic 33" descr="Leaf">
            <a:extLst>
              <a:ext uri="{FF2B5EF4-FFF2-40B4-BE49-F238E27FC236}">
                <a16:creationId xmlns:a16="http://schemas.microsoft.com/office/drawing/2014/main" id="{10364BB1-0CC7-FD6D-F54B-E82E40B129A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3554" y="1985211"/>
            <a:ext cx="56147" cy="926432"/>
          </a:xfrm>
          <a:prstGeom prst="rect">
            <a:avLst/>
          </a:prstGeom>
        </p:spPr>
      </p:pic>
      <p:pic>
        <p:nvPicPr>
          <p:cNvPr id="35" name="Graphic 34" descr="Leaf">
            <a:extLst>
              <a:ext uri="{FF2B5EF4-FFF2-40B4-BE49-F238E27FC236}">
                <a16:creationId xmlns:a16="http://schemas.microsoft.com/office/drawing/2014/main" id="{CFA53AA8-B307-695F-8491-FA74D800D74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5954" y="2003258"/>
            <a:ext cx="56147" cy="926432"/>
          </a:xfrm>
          <a:prstGeom prst="rect">
            <a:avLst/>
          </a:prstGeom>
        </p:spPr>
      </p:pic>
      <p:pic>
        <p:nvPicPr>
          <p:cNvPr id="36" name="Graphic 35" descr="Leaf">
            <a:extLst>
              <a:ext uri="{FF2B5EF4-FFF2-40B4-BE49-F238E27FC236}">
                <a16:creationId xmlns:a16="http://schemas.microsoft.com/office/drawing/2014/main" id="{96EB59F6-47B7-2F05-0E39-4FA471CA68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8354" y="2003258"/>
            <a:ext cx="56147" cy="926432"/>
          </a:xfrm>
          <a:prstGeom prst="rect">
            <a:avLst/>
          </a:prstGeom>
        </p:spPr>
      </p:pic>
      <p:pic>
        <p:nvPicPr>
          <p:cNvPr id="37" name="Graphic 36" descr="Leaf">
            <a:extLst>
              <a:ext uri="{FF2B5EF4-FFF2-40B4-BE49-F238E27FC236}">
                <a16:creationId xmlns:a16="http://schemas.microsoft.com/office/drawing/2014/main" id="{7726FDC5-E60D-BD21-7CA5-285D5B90D7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60754" y="1985211"/>
            <a:ext cx="56147" cy="926432"/>
          </a:xfrm>
          <a:prstGeom prst="rect">
            <a:avLst/>
          </a:prstGeom>
        </p:spPr>
      </p:pic>
      <p:pic>
        <p:nvPicPr>
          <p:cNvPr id="38" name="Graphic 37" descr="Leaf">
            <a:extLst>
              <a:ext uri="{FF2B5EF4-FFF2-40B4-BE49-F238E27FC236}">
                <a16:creationId xmlns:a16="http://schemas.microsoft.com/office/drawing/2014/main" id="{87B273D8-9DB4-C47D-9F5D-CF5A3746E9B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3154" y="1997242"/>
            <a:ext cx="45719" cy="926432"/>
          </a:xfrm>
          <a:prstGeom prst="rect">
            <a:avLst/>
          </a:prstGeom>
        </p:spPr>
      </p:pic>
      <p:pic>
        <p:nvPicPr>
          <p:cNvPr id="39" name="Graphic 38" descr="Leaf">
            <a:extLst>
              <a:ext uri="{FF2B5EF4-FFF2-40B4-BE49-F238E27FC236}">
                <a16:creationId xmlns:a16="http://schemas.microsoft.com/office/drawing/2014/main" id="{3D2F0713-FDEA-010B-B067-97049D591E6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5554" y="1997242"/>
            <a:ext cx="56147" cy="926432"/>
          </a:xfrm>
          <a:prstGeom prst="rect">
            <a:avLst/>
          </a:prstGeom>
        </p:spPr>
      </p:pic>
      <p:pic>
        <p:nvPicPr>
          <p:cNvPr id="40" name="Graphic 39" descr="Leaf">
            <a:extLst>
              <a:ext uri="{FF2B5EF4-FFF2-40B4-BE49-F238E27FC236}">
                <a16:creationId xmlns:a16="http://schemas.microsoft.com/office/drawing/2014/main" id="{B3E5BE95-C7B6-BBD8-0739-C8EE1B2F75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8006" y="1985211"/>
            <a:ext cx="56147" cy="926432"/>
          </a:xfrm>
          <a:prstGeom prst="rect">
            <a:avLst/>
          </a:prstGeom>
        </p:spPr>
      </p:pic>
      <p:pic>
        <p:nvPicPr>
          <p:cNvPr id="41" name="Graphic 40" descr="Leaf">
            <a:extLst>
              <a:ext uri="{FF2B5EF4-FFF2-40B4-BE49-F238E27FC236}">
                <a16:creationId xmlns:a16="http://schemas.microsoft.com/office/drawing/2014/main" id="{5D67B61A-43E7-D65D-21EC-644C0A6DD86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0406" y="1985211"/>
            <a:ext cx="56147" cy="926432"/>
          </a:xfrm>
          <a:prstGeom prst="rect">
            <a:avLst/>
          </a:prstGeom>
        </p:spPr>
      </p:pic>
      <p:pic>
        <p:nvPicPr>
          <p:cNvPr id="42" name="Graphic 41" descr="Leaf">
            <a:extLst>
              <a:ext uri="{FF2B5EF4-FFF2-40B4-BE49-F238E27FC236}">
                <a16:creationId xmlns:a16="http://schemas.microsoft.com/office/drawing/2014/main" id="{37A1214C-6535-1696-DC93-B9BE0119E65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7791" y="2003258"/>
            <a:ext cx="56147" cy="926432"/>
          </a:xfrm>
          <a:prstGeom prst="rect">
            <a:avLst/>
          </a:prstGeom>
        </p:spPr>
      </p:pic>
      <p:pic>
        <p:nvPicPr>
          <p:cNvPr id="43" name="Graphic 42" descr="Leaf">
            <a:extLst>
              <a:ext uri="{FF2B5EF4-FFF2-40B4-BE49-F238E27FC236}">
                <a16:creationId xmlns:a16="http://schemas.microsoft.com/office/drawing/2014/main" id="{6716B991-DD6F-5F65-4D0A-186B66B7D8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5206" y="2003258"/>
            <a:ext cx="56147" cy="926432"/>
          </a:xfrm>
          <a:prstGeom prst="rect">
            <a:avLst/>
          </a:prstGeom>
        </p:spPr>
      </p:pic>
      <p:pic>
        <p:nvPicPr>
          <p:cNvPr id="44" name="Graphic 43" descr="Leaf">
            <a:extLst>
              <a:ext uri="{FF2B5EF4-FFF2-40B4-BE49-F238E27FC236}">
                <a16:creationId xmlns:a16="http://schemas.microsoft.com/office/drawing/2014/main" id="{949858CE-A7B5-CF26-8B12-9A32F8D486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7606" y="2003258"/>
            <a:ext cx="56147" cy="926432"/>
          </a:xfrm>
          <a:prstGeom prst="rect">
            <a:avLst/>
          </a:prstGeom>
        </p:spPr>
      </p:pic>
      <p:pic>
        <p:nvPicPr>
          <p:cNvPr id="45" name="Graphic 44" descr="Leaf">
            <a:extLst>
              <a:ext uri="{FF2B5EF4-FFF2-40B4-BE49-F238E27FC236}">
                <a16:creationId xmlns:a16="http://schemas.microsoft.com/office/drawing/2014/main" id="{118C167E-FD3B-E8CF-0D4C-8BA85AAF00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0006" y="1985211"/>
            <a:ext cx="56147" cy="926432"/>
          </a:xfrm>
          <a:prstGeom prst="rect">
            <a:avLst/>
          </a:prstGeom>
        </p:spPr>
      </p:pic>
      <p:pic>
        <p:nvPicPr>
          <p:cNvPr id="46" name="Graphic 45" descr="Leaf">
            <a:extLst>
              <a:ext uri="{FF2B5EF4-FFF2-40B4-BE49-F238E27FC236}">
                <a16:creationId xmlns:a16="http://schemas.microsoft.com/office/drawing/2014/main" id="{1AED3EFD-80B1-8BC7-4EAD-E88740321E0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406" y="1997242"/>
            <a:ext cx="45719" cy="926432"/>
          </a:xfrm>
          <a:prstGeom prst="rect">
            <a:avLst/>
          </a:prstGeom>
        </p:spPr>
      </p:pic>
      <p:pic>
        <p:nvPicPr>
          <p:cNvPr id="47" name="Graphic 46" descr="Leaf">
            <a:extLst>
              <a:ext uri="{FF2B5EF4-FFF2-40B4-BE49-F238E27FC236}">
                <a16:creationId xmlns:a16="http://schemas.microsoft.com/office/drawing/2014/main" id="{71DF6DA8-4C4F-5A66-A956-579C09135C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4806" y="1997242"/>
            <a:ext cx="56147" cy="926432"/>
          </a:xfrm>
          <a:prstGeom prst="rect">
            <a:avLst/>
          </a:prstGeom>
        </p:spPr>
      </p:pic>
      <p:pic>
        <p:nvPicPr>
          <p:cNvPr id="48" name="Graphic 47" descr="Leaf">
            <a:extLst>
              <a:ext uri="{FF2B5EF4-FFF2-40B4-BE49-F238E27FC236}">
                <a16:creationId xmlns:a16="http://schemas.microsoft.com/office/drawing/2014/main" id="{B597C4A2-0DAF-5DA6-7B48-F31367E93D0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1089" y="2004262"/>
            <a:ext cx="56147" cy="926432"/>
          </a:xfrm>
          <a:prstGeom prst="rect">
            <a:avLst/>
          </a:prstGeom>
        </p:spPr>
      </p:pic>
      <p:pic>
        <p:nvPicPr>
          <p:cNvPr id="49" name="Graphic 48" descr="Leaf">
            <a:extLst>
              <a:ext uri="{FF2B5EF4-FFF2-40B4-BE49-F238E27FC236}">
                <a16:creationId xmlns:a16="http://schemas.microsoft.com/office/drawing/2014/main" id="{305CF60B-4BDF-45AD-6742-B32F638C047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3489" y="2004262"/>
            <a:ext cx="56147" cy="926432"/>
          </a:xfrm>
          <a:prstGeom prst="rect">
            <a:avLst/>
          </a:prstGeom>
        </p:spPr>
      </p:pic>
      <p:pic>
        <p:nvPicPr>
          <p:cNvPr id="50" name="Graphic 49" descr="Leaf">
            <a:extLst>
              <a:ext uri="{FF2B5EF4-FFF2-40B4-BE49-F238E27FC236}">
                <a16:creationId xmlns:a16="http://schemas.microsoft.com/office/drawing/2014/main" id="{7FD21F2C-1364-50FA-796C-6D9DEB9CD10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5889" y="2004262"/>
            <a:ext cx="56147" cy="926432"/>
          </a:xfrm>
          <a:prstGeom prst="rect">
            <a:avLst/>
          </a:prstGeom>
        </p:spPr>
      </p:pic>
      <p:pic>
        <p:nvPicPr>
          <p:cNvPr id="51" name="Graphic 50" descr="Leaf">
            <a:extLst>
              <a:ext uri="{FF2B5EF4-FFF2-40B4-BE49-F238E27FC236}">
                <a16:creationId xmlns:a16="http://schemas.microsoft.com/office/drawing/2014/main" id="{B8F38579-B4AE-EDE3-A03D-95019199D65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8289" y="2022309"/>
            <a:ext cx="56147" cy="926432"/>
          </a:xfrm>
          <a:prstGeom prst="rect">
            <a:avLst/>
          </a:prstGeom>
        </p:spPr>
      </p:pic>
      <p:pic>
        <p:nvPicPr>
          <p:cNvPr id="52" name="Graphic 51" descr="Leaf">
            <a:extLst>
              <a:ext uri="{FF2B5EF4-FFF2-40B4-BE49-F238E27FC236}">
                <a16:creationId xmlns:a16="http://schemas.microsoft.com/office/drawing/2014/main" id="{381DC78B-C112-BB0B-2D0C-9DB6A444F7F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0689" y="2022309"/>
            <a:ext cx="56147" cy="926432"/>
          </a:xfrm>
          <a:prstGeom prst="rect">
            <a:avLst/>
          </a:prstGeom>
        </p:spPr>
      </p:pic>
      <p:pic>
        <p:nvPicPr>
          <p:cNvPr id="53" name="Graphic 52" descr="Leaf">
            <a:extLst>
              <a:ext uri="{FF2B5EF4-FFF2-40B4-BE49-F238E27FC236}">
                <a16:creationId xmlns:a16="http://schemas.microsoft.com/office/drawing/2014/main" id="{3B41A32A-E813-F94D-DCBF-213C94F120C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3089" y="2004262"/>
            <a:ext cx="56147" cy="926432"/>
          </a:xfrm>
          <a:prstGeom prst="rect">
            <a:avLst/>
          </a:prstGeom>
        </p:spPr>
      </p:pic>
      <p:pic>
        <p:nvPicPr>
          <p:cNvPr id="54" name="Graphic 53" descr="Leaf">
            <a:extLst>
              <a:ext uri="{FF2B5EF4-FFF2-40B4-BE49-F238E27FC236}">
                <a16:creationId xmlns:a16="http://schemas.microsoft.com/office/drawing/2014/main" id="{2DD8BDF7-D953-1407-4345-6243413D21D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5489" y="2016293"/>
            <a:ext cx="45719" cy="926432"/>
          </a:xfrm>
          <a:prstGeom prst="rect">
            <a:avLst/>
          </a:prstGeom>
        </p:spPr>
      </p:pic>
      <p:pic>
        <p:nvPicPr>
          <p:cNvPr id="55" name="Graphic 54" descr="Leaf">
            <a:extLst>
              <a:ext uri="{FF2B5EF4-FFF2-40B4-BE49-F238E27FC236}">
                <a16:creationId xmlns:a16="http://schemas.microsoft.com/office/drawing/2014/main" id="{9872D8B7-1481-8970-B364-3E8C7CB34A7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17889" y="2016293"/>
            <a:ext cx="56147" cy="926432"/>
          </a:xfrm>
          <a:prstGeom prst="rect">
            <a:avLst/>
          </a:prstGeom>
        </p:spPr>
      </p:pic>
      <p:pic>
        <p:nvPicPr>
          <p:cNvPr id="56" name="Graphic 55" descr="Leaf">
            <a:extLst>
              <a:ext uri="{FF2B5EF4-FFF2-40B4-BE49-F238E27FC236}">
                <a16:creationId xmlns:a16="http://schemas.microsoft.com/office/drawing/2014/main" id="{636F0287-54F9-D400-3DC1-EDA2BE0F467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6278" y="1966161"/>
            <a:ext cx="56147" cy="926432"/>
          </a:xfrm>
          <a:prstGeom prst="rect">
            <a:avLst/>
          </a:prstGeom>
        </p:spPr>
      </p:pic>
      <p:pic>
        <p:nvPicPr>
          <p:cNvPr id="57" name="Graphic 56" descr="Leaf">
            <a:extLst>
              <a:ext uri="{FF2B5EF4-FFF2-40B4-BE49-F238E27FC236}">
                <a16:creationId xmlns:a16="http://schemas.microsoft.com/office/drawing/2014/main" id="{30666911-7335-0729-6119-3913956850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8678" y="1966161"/>
            <a:ext cx="56147" cy="926432"/>
          </a:xfrm>
          <a:prstGeom prst="rect">
            <a:avLst/>
          </a:prstGeom>
        </p:spPr>
      </p:pic>
      <p:pic>
        <p:nvPicPr>
          <p:cNvPr id="58" name="Graphic 57" descr="Leaf">
            <a:extLst>
              <a:ext uri="{FF2B5EF4-FFF2-40B4-BE49-F238E27FC236}">
                <a16:creationId xmlns:a16="http://schemas.microsoft.com/office/drawing/2014/main" id="{854C4483-D104-7A8F-2FEB-DE46080B56E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1078" y="1966161"/>
            <a:ext cx="56147" cy="926432"/>
          </a:xfrm>
          <a:prstGeom prst="rect">
            <a:avLst/>
          </a:prstGeom>
        </p:spPr>
      </p:pic>
      <p:pic>
        <p:nvPicPr>
          <p:cNvPr id="59" name="Graphic 58" descr="Leaf">
            <a:extLst>
              <a:ext uri="{FF2B5EF4-FFF2-40B4-BE49-F238E27FC236}">
                <a16:creationId xmlns:a16="http://schemas.microsoft.com/office/drawing/2014/main" id="{F9AC5D19-50D8-6637-AF87-D179C6BF15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3478" y="1984208"/>
            <a:ext cx="56147" cy="926432"/>
          </a:xfrm>
          <a:prstGeom prst="rect">
            <a:avLst/>
          </a:prstGeom>
        </p:spPr>
      </p:pic>
      <p:pic>
        <p:nvPicPr>
          <p:cNvPr id="60" name="Graphic 59" descr="Leaf">
            <a:extLst>
              <a:ext uri="{FF2B5EF4-FFF2-40B4-BE49-F238E27FC236}">
                <a16:creationId xmlns:a16="http://schemas.microsoft.com/office/drawing/2014/main" id="{D1064C44-B5C9-FB2A-479F-8AE16D841C6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5878" y="1984208"/>
            <a:ext cx="56147" cy="926432"/>
          </a:xfrm>
          <a:prstGeom prst="rect">
            <a:avLst/>
          </a:prstGeom>
        </p:spPr>
      </p:pic>
      <p:pic>
        <p:nvPicPr>
          <p:cNvPr id="61" name="Graphic 60" descr="Leaf">
            <a:extLst>
              <a:ext uri="{FF2B5EF4-FFF2-40B4-BE49-F238E27FC236}">
                <a16:creationId xmlns:a16="http://schemas.microsoft.com/office/drawing/2014/main" id="{55F76499-82B7-A5E8-5F67-6FDF20AE4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8278" y="1966161"/>
            <a:ext cx="56147" cy="926432"/>
          </a:xfrm>
          <a:prstGeom prst="rect">
            <a:avLst/>
          </a:prstGeom>
        </p:spPr>
      </p:pic>
      <p:pic>
        <p:nvPicPr>
          <p:cNvPr id="62" name="Graphic 61" descr="Leaf">
            <a:extLst>
              <a:ext uri="{FF2B5EF4-FFF2-40B4-BE49-F238E27FC236}">
                <a16:creationId xmlns:a16="http://schemas.microsoft.com/office/drawing/2014/main" id="{E8897E1C-4007-67FA-8809-21EEF3512A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78" y="1978192"/>
            <a:ext cx="45719" cy="926432"/>
          </a:xfrm>
          <a:prstGeom prst="rect">
            <a:avLst/>
          </a:prstGeom>
        </p:spPr>
      </p:pic>
      <p:pic>
        <p:nvPicPr>
          <p:cNvPr id="63" name="Graphic 62" descr="Leaf">
            <a:extLst>
              <a:ext uri="{FF2B5EF4-FFF2-40B4-BE49-F238E27FC236}">
                <a16:creationId xmlns:a16="http://schemas.microsoft.com/office/drawing/2014/main" id="{0DDA89AE-47C9-729C-44A9-FBFA1EF1EC6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3078" y="1978192"/>
            <a:ext cx="56147" cy="926432"/>
          </a:xfrm>
          <a:prstGeom prst="rect">
            <a:avLst/>
          </a:prstGeom>
        </p:spPr>
      </p:pic>
      <p:pic>
        <p:nvPicPr>
          <p:cNvPr id="64" name="Graphic 63" descr="Leaf">
            <a:extLst>
              <a:ext uri="{FF2B5EF4-FFF2-40B4-BE49-F238E27FC236}">
                <a16:creationId xmlns:a16="http://schemas.microsoft.com/office/drawing/2014/main" id="{71ADF02A-7E8C-22BC-CE5C-FEB1F55553B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51186" y="1975185"/>
            <a:ext cx="56147" cy="926432"/>
          </a:xfrm>
          <a:prstGeom prst="rect">
            <a:avLst/>
          </a:prstGeom>
        </p:spPr>
      </p:pic>
      <p:pic>
        <p:nvPicPr>
          <p:cNvPr id="65" name="Graphic 64" descr="Leaf">
            <a:extLst>
              <a:ext uri="{FF2B5EF4-FFF2-40B4-BE49-F238E27FC236}">
                <a16:creationId xmlns:a16="http://schemas.microsoft.com/office/drawing/2014/main" id="{BAD63C18-1563-310E-28EF-E062F0FB1C0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3586" y="1975185"/>
            <a:ext cx="56147" cy="926432"/>
          </a:xfrm>
          <a:prstGeom prst="rect">
            <a:avLst/>
          </a:prstGeom>
        </p:spPr>
      </p:pic>
      <p:pic>
        <p:nvPicPr>
          <p:cNvPr id="66" name="Graphic 65" descr="Leaf">
            <a:extLst>
              <a:ext uri="{FF2B5EF4-FFF2-40B4-BE49-F238E27FC236}">
                <a16:creationId xmlns:a16="http://schemas.microsoft.com/office/drawing/2014/main" id="{03AB2C36-C933-3027-0426-04153B856E9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5986" y="1975185"/>
            <a:ext cx="56147" cy="926432"/>
          </a:xfrm>
          <a:prstGeom prst="rect">
            <a:avLst/>
          </a:prstGeom>
        </p:spPr>
      </p:pic>
      <p:pic>
        <p:nvPicPr>
          <p:cNvPr id="67" name="Graphic 66" descr="Leaf">
            <a:extLst>
              <a:ext uri="{FF2B5EF4-FFF2-40B4-BE49-F238E27FC236}">
                <a16:creationId xmlns:a16="http://schemas.microsoft.com/office/drawing/2014/main" id="{E7649839-A042-AE8C-BBCF-87A3B50CCE2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8386" y="1993232"/>
            <a:ext cx="56147" cy="926432"/>
          </a:xfrm>
          <a:prstGeom prst="rect">
            <a:avLst/>
          </a:prstGeom>
        </p:spPr>
      </p:pic>
      <p:pic>
        <p:nvPicPr>
          <p:cNvPr id="68" name="Graphic 67" descr="Leaf">
            <a:extLst>
              <a:ext uri="{FF2B5EF4-FFF2-40B4-BE49-F238E27FC236}">
                <a16:creationId xmlns:a16="http://schemas.microsoft.com/office/drawing/2014/main" id="{1ECC80F0-5E4C-D49D-2585-F0B788C4AA3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0786" y="1993232"/>
            <a:ext cx="56147" cy="926432"/>
          </a:xfrm>
          <a:prstGeom prst="rect">
            <a:avLst/>
          </a:prstGeom>
        </p:spPr>
      </p:pic>
      <p:pic>
        <p:nvPicPr>
          <p:cNvPr id="69" name="Graphic 68" descr="Leaf">
            <a:extLst>
              <a:ext uri="{FF2B5EF4-FFF2-40B4-BE49-F238E27FC236}">
                <a16:creationId xmlns:a16="http://schemas.microsoft.com/office/drawing/2014/main" id="{4C7EB6BF-0DA7-90F5-45A0-0F47FE2C065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1727" y="4355430"/>
            <a:ext cx="56147" cy="926432"/>
          </a:xfrm>
          <a:prstGeom prst="rect">
            <a:avLst/>
          </a:prstGeom>
        </p:spPr>
      </p:pic>
      <p:pic>
        <p:nvPicPr>
          <p:cNvPr id="70" name="Graphic 69" descr="Leaf">
            <a:extLst>
              <a:ext uri="{FF2B5EF4-FFF2-40B4-BE49-F238E27FC236}">
                <a16:creationId xmlns:a16="http://schemas.microsoft.com/office/drawing/2014/main" id="{6ED16720-6BFC-385B-8A56-D0D2D27BC6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9890" y="4331368"/>
            <a:ext cx="56147" cy="926432"/>
          </a:xfrm>
          <a:prstGeom prst="rect">
            <a:avLst/>
          </a:prstGeom>
        </p:spPr>
      </p:pic>
      <p:pic>
        <p:nvPicPr>
          <p:cNvPr id="71" name="Graphic 70" descr="Leaf">
            <a:extLst>
              <a:ext uri="{FF2B5EF4-FFF2-40B4-BE49-F238E27FC236}">
                <a16:creationId xmlns:a16="http://schemas.microsoft.com/office/drawing/2014/main" id="{299104BE-6A8B-76EA-5C08-AA14528DFE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2290" y="4331368"/>
            <a:ext cx="56147" cy="926432"/>
          </a:xfrm>
          <a:prstGeom prst="rect">
            <a:avLst/>
          </a:prstGeom>
        </p:spPr>
      </p:pic>
      <p:pic>
        <p:nvPicPr>
          <p:cNvPr id="72" name="Graphic 71" descr="Leaf">
            <a:extLst>
              <a:ext uri="{FF2B5EF4-FFF2-40B4-BE49-F238E27FC236}">
                <a16:creationId xmlns:a16="http://schemas.microsoft.com/office/drawing/2014/main" id="{EA6A50B0-343C-6BF5-BD50-2563C387329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4690" y="4349415"/>
            <a:ext cx="56147" cy="926432"/>
          </a:xfrm>
          <a:prstGeom prst="rect">
            <a:avLst/>
          </a:prstGeom>
        </p:spPr>
      </p:pic>
      <p:pic>
        <p:nvPicPr>
          <p:cNvPr id="73" name="Graphic 72" descr="Leaf">
            <a:extLst>
              <a:ext uri="{FF2B5EF4-FFF2-40B4-BE49-F238E27FC236}">
                <a16:creationId xmlns:a16="http://schemas.microsoft.com/office/drawing/2014/main" id="{4FB670FB-E8F9-E9A6-97E9-8A12E18063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7090" y="4349415"/>
            <a:ext cx="56147" cy="926432"/>
          </a:xfrm>
          <a:prstGeom prst="rect">
            <a:avLst/>
          </a:prstGeom>
        </p:spPr>
      </p:pic>
      <p:pic>
        <p:nvPicPr>
          <p:cNvPr id="74" name="Graphic 73" descr="Leaf">
            <a:extLst>
              <a:ext uri="{FF2B5EF4-FFF2-40B4-BE49-F238E27FC236}">
                <a16:creationId xmlns:a16="http://schemas.microsoft.com/office/drawing/2014/main" id="{25AA76F1-3727-EBE1-655B-07F98A4E638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9490" y="4331368"/>
            <a:ext cx="56147" cy="926432"/>
          </a:xfrm>
          <a:prstGeom prst="rect">
            <a:avLst/>
          </a:prstGeom>
        </p:spPr>
      </p:pic>
      <p:pic>
        <p:nvPicPr>
          <p:cNvPr id="75" name="Graphic 74" descr="Leaf">
            <a:extLst>
              <a:ext uri="{FF2B5EF4-FFF2-40B4-BE49-F238E27FC236}">
                <a16:creationId xmlns:a16="http://schemas.microsoft.com/office/drawing/2014/main" id="{E723D2E6-1618-4762-2D6C-4540B205A27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890" y="4343399"/>
            <a:ext cx="45719" cy="926432"/>
          </a:xfrm>
          <a:prstGeom prst="rect">
            <a:avLst/>
          </a:prstGeom>
        </p:spPr>
      </p:pic>
      <p:pic>
        <p:nvPicPr>
          <p:cNvPr id="76" name="Graphic 75" descr="Leaf">
            <a:extLst>
              <a:ext uri="{FF2B5EF4-FFF2-40B4-BE49-F238E27FC236}">
                <a16:creationId xmlns:a16="http://schemas.microsoft.com/office/drawing/2014/main" id="{75F1AB8C-6512-54F9-929F-FEC98FD9B2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4290" y="4343399"/>
            <a:ext cx="56147" cy="926432"/>
          </a:xfrm>
          <a:prstGeom prst="rect">
            <a:avLst/>
          </a:prstGeom>
        </p:spPr>
      </p:pic>
      <p:pic>
        <p:nvPicPr>
          <p:cNvPr id="77" name="Graphic 76" descr="Leaf">
            <a:extLst>
              <a:ext uri="{FF2B5EF4-FFF2-40B4-BE49-F238E27FC236}">
                <a16:creationId xmlns:a16="http://schemas.microsoft.com/office/drawing/2014/main" id="{FBC9851C-EF7E-4A34-E835-ED39213075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5409" y="4331368"/>
            <a:ext cx="45719" cy="926432"/>
          </a:xfrm>
          <a:prstGeom prst="rect">
            <a:avLst/>
          </a:prstGeom>
        </p:spPr>
      </p:pic>
      <p:pic>
        <p:nvPicPr>
          <p:cNvPr id="78" name="Graphic 77" descr="Leaf">
            <a:extLst>
              <a:ext uri="{FF2B5EF4-FFF2-40B4-BE49-F238E27FC236}">
                <a16:creationId xmlns:a16="http://schemas.microsoft.com/office/drawing/2014/main" id="{71AA80F8-E628-DB6B-FBB0-30F53B4CAA5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7809" y="4331368"/>
            <a:ext cx="45719" cy="926432"/>
          </a:xfrm>
          <a:prstGeom prst="rect">
            <a:avLst/>
          </a:prstGeom>
        </p:spPr>
      </p:pic>
      <p:pic>
        <p:nvPicPr>
          <p:cNvPr id="79" name="Graphic 78" descr="Leaf">
            <a:extLst>
              <a:ext uri="{FF2B5EF4-FFF2-40B4-BE49-F238E27FC236}">
                <a16:creationId xmlns:a16="http://schemas.microsoft.com/office/drawing/2014/main" id="{DB5A139D-FD4B-014D-20A0-6E7541A5C0F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209" y="4331368"/>
            <a:ext cx="45719" cy="926432"/>
          </a:xfrm>
          <a:prstGeom prst="rect">
            <a:avLst/>
          </a:prstGeom>
        </p:spPr>
      </p:pic>
      <p:pic>
        <p:nvPicPr>
          <p:cNvPr id="80" name="Graphic 79" descr="Leaf">
            <a:extLst>
              <a:ext uri="{FF2B5EF4-FFF2-40B4-BE49-F238E27FC236}">
                <a16:creationId xmlns:a16="http://schemas.microsoft.com/office/drawing/2014/main" id="{7DB15F1D-E269-E195-5532-76D756DF7B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2609" y="4349415"/>
            <a:ext cx="45719" cy="926432"/>
          </a:xfrm>
          <a:prstGeom prst="rect">
            <a:avLst/>
          </a:prstGeom>
        </p:spPr>
      </p:pic>
      <p:pic>
        <p:nvPicPr>
          <p:cNvPr id="81" name="Graphic 80" descr="Leaf">
            <a:extLst>
              <a:ext uri="{FF2B5EF4-FFF2-40B4-BE49-F238E27FC236}">
                <a16:creationId xmlns:a16="http://schemas.microsoft.com/office/drawing/2014/main" id="{177810B6-927A-B1DA-8B93-8E8B1E62AB6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5009" y="4349415"/>
            <a:ext cx="45719" cy="926432"/>
          </a:xfrm>
          <a:prstGeom prst="rect">
            <a:avLst/>
          </a:prstGeom>
        </p:spPr>
      </p:pic>
      <p:pic>
        <p:nvPicPr>
          <p:cNvPr id="82" name="Graphic 81" descr="Leaf">
            <a:extLst>
              <a:ext uri="{FF2B5EF4-FFF2-40B4-BE49-F238E27FC236}">
                <a16:creationId xmlns:a16="http://schemas.microsoft.com/office/drawing/2014/main" id="{36ADCB42-9FB4-F2B6-C783-35CC7FAE01E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7409" y="4331368"/>
            <a:ext cx="45719" cy="926432"/>
          </a:xfrm>
          <a:prstGeom prst="rect">
            <a:avLst/>
          </a:prstGeom>
        </p:spPr>
      </p:pic>
      <p:pic>
        <p:nvPicPr>
          <p:cNvPr id="83" name="Graphic 82" descr="Leaf">
            <a:extLst>
              <a:ext uri="{FF2B5EF4-FFF2-40B4-BE49-F238E27FC236}">
                <a16:creationId xmlns:a16="http://schemas.microsoft.com/office/drawing/2014/main" id="{91C2A791-1D8F-4910-47CE-E64429E6E30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381" y="4343399"/>
            <a:ext cx="45719" cy="926432"/>
          </a:xfrm>
          <a:prstGeom prst="rect">
            <a:avLst/>
          </a:prstGeom>
        </p:spPr>
      </p:pic>
      <p:pic>
        <p:nvPicPr>
          <p:cNvPr id="84" name="Graphic 83" descr="Leaf">
            <a:extLst>
              <a:ext uri="{FF2B5EF4-FFF2-40B4-BE49-F238E27FC236}">
                <a16:creationId xmlns:a16="http://schemas.microsoft.com/office/drawing/2014/main" id="{1969596C-4B90-74A7-9E60-6A6B1DE20A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2209" y="4343399"/>
            <a:ext cx="45719" cy="926432"/>
          </a:xfrm>
          <a:prstGeom prst="rect">
            <a:avLst/>
          </a:prstGeom>
        </p:spPr>
      </p:pic>
      <p:pic>
        <p:nvPicPr>
          <p:cNvPr id="85" name="Graphic 84" descr="Leaf">
            <a:extLst>
              <a:ext uri="{FF2B5EF4-FFF2-40B4-BE49-F238E27FC236}">
                <a16:creationId xmlns:a16="http://schemas.microsoft.com/office/drawing/2014/main" id="{C9FD2618-22DF-A34E-89A4-A60F646CA47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1096" y="4337383"/>
            <a:ext cx="56147" cy="926432"/>
          </a:xfrm>
          <a:prstGeom prst="rect">
            <a:avLst/>
          </a:prstGeom>
        </p:spPr>
      </p:pic>
      <p:pic>
        <p:nvPicPr>
          <p:cNvPr id="86" name="Graphic 85" descr="Leaf">
            <a:extLst>
              <a:ext uri="{FF2B5EF4-FFF2-40B4-BE49-F238E27FC236}">
                <a16:creationId xmlns:a16="http://schemas.microsoft.com/office/drawing/2014/main" id="{3FD79299-FFD8-30FE-AA77-DD7A6E5575B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3496" y="4337383"/>
            <a:ext cx="56147" cy="926432"/>
          </a:xfrm>
          <a:prstGeom prst="rect">
            <a:avLst/>
          </a:prstGeom>
        </p:spPr>
      </p:pic>
      <p:pic>
        <p:nvPicPr>
          <p:cNvPr id="87" name="Graphic 86" descr="Leaf">
            <a:extLst>
              <a:ext uri="{FF2B5EF4-FFF2-40B4-BE49-F238E27FC236}">
                <a16:creationId xmlns:a16="http://schemas.microsoft.com/office/drawing/2014/main" id="{3FD7D453-690A-DB40-92CD-C06E6EA9B7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5896" y="4337383"/>
            <a:ext cx="56147" cy="926432"/>
          </a:xfrm>
          <a:prstGeom prst="rect">
            <a:avLst/>
          </a:prstGeom>
        </p:spPr>
      </p:pic>
      <p:pic>
        <p:nvPicPr>
          <p:cNvPr id="88" name="Graphic 87" descr="Leaf">
            <a:extLst>
              <a:ext uri="{FF2B5EF4-FFF2-40B4-BE49-F238E27FC236}">
                <a16:creationId xmlns:a16="http://schemas.microsoft.com/office/drawing/2014/main" id="{BC93178E-191B-C5A0-19E2-F00AB67E246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8296" y="4355430"/>
            <a:ext cx="56147" cy="926432"/>
          </a:xfrm>
          <a:prstGeom prst="rect">
            <a:avLst/>
          </a:prstGeom>
        </p:spPr>
      </p:pic>
      <p:pic>
        <p:nvPicPr>
          <p:cNvPr id="89" name="Graphic 88" descr="Leaf">
            <a:extLst>
              <a:ext uri="{FF2B5EF4-FFF2-40B4-BE49-F238E27FC236}">
                <a16:creationId xmlns:a16="http://schemas.microsoft.com/office/drawing/2014/main" id="{A69BA1AF-25A6-4371-9299-034923E307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0696" y="4355430"/>
            <a:ext cx="56147" cy="926432"/>
          </a:xfrm>
          <a:prstGeom prst="rect">
            <a:avLst/>
          </a:prstGeom>
        </p:spPr>
      </p:pic>
      <p:pic>
        <p:nvPicPr>
          <p:cNvPr id="90" name="Graphic 89" descr="Leaf">
            <a:extLst>
              <a:ext uri="{FF2B5EF4-FFF2-40B4-BE49-F238E27FC236}">
                <a16:creationId xmlns:a16="http://schemas.microsoft.com/office/drawing/2014/main" id="{AD86D5D7-D1D6-A868-4A37-29A2C402149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3096" y="4337383"/>
            <a:ext cx="56147" cy="926432"/>
          </a:xfrm>
          <a:prstGeom prst="rect">
            <a:avLst/>
          </a:prstGeom>
        </p:spPr>
      </p:pic>
      <p:pic>
        <p:nvPicPr>
          <p:cNvPr id="91" name="Graphic 90" descr="Leaf">
            <a:extLst>
              <a:ext uri="{FF2B5EF4-FFF2-40B4-BE49-F238E27FC236}">
                <a16:creationId xmlns:a16="http://schemas.microsoft.com/office/drawing/2014/main" id="{0CFFDF82-65BE-F564-FC9E-74476F5E5E6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5496" y="4349414"/>
            <a:ext cx="45719" cy="926432"/>
          </a:xfrm>
          <a:prstGeom prst="rect">
            <a:avLst/>
          </a:prstGeom>
        </p:spPr>
      </p:pic>
      <p:pic>
        <p:nvPicPr>
          <p:cNvPr id="92" name="Graphic 91" descr="Leaf">
            <a:extLst>
              <a:ext uri="{FF2B5EF4-FFF2-40B4-BE49-F238E27FC236}">
                <a16:creationId xmlns:a16="http://schemas.microsoft.com/office/drawing/2014/main" id="{B322449A-CB56-2998-22B3-56A0B00AC5A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7896" y="4349414"/>
            <a:ext cx="56147" cy="926432"/>
          </a:xfrm>
          <a:prstGeom prst="rect">
            <a:avLst/>
          </a:prstGeom>
        </p:spPr>
      </p:pic>
      <p:pic>
        <p:nvPicPr>
          <p:cNvPr id="93" name="Graphic 92" descr="Leaf">
            <a:extLst>
              <a:ext uri="{FF2B5EF4-FFF2-40B4-BE49-F238E27FC236}">
                <a16:creationId xmlns:a16="http://schemas.microsoft.com/office/drawing/2014/main" id="{0AED0C32-CB71-F79D-0A62-A07B99C8A8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0572" y="4309311"/>
            <a:ext cx="56147" cy="926432"/>
          </a:xfrm>
          <a:prstGeom prst="rect">
            <a:avLst/>
          </a:prstGeom>
        </p:spPr>
      </p:pic>
      <p:pic>
        <p:nvPicPr>
          <p:cNvPr id="94" name="Graphic 93" descr="Leaf">
            <a:extLst>
              <a:ext uri="{FF2B5EF4-FFF2-40B4-BE49-F238E27FC236}">
                <a16:creationId xmlns:a16="http://schemas.microsoft.com/office/drawing/2014/main" id="{028CB4EC-A99F-B715-4445-C4D2B913E3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62972" y="4309311"/>
            <a:ext cx="56147" cy="926432"/>
          </a:xfrm>
          <a:prstGeom prst="rect">
            <a:avLst/>
          </a:prstGeom>
        </p:spPr>
      </p:pic>
      <p:pic>
        <p:nvPicPr>
          <p:cNvPr id="95" name="Graphic 94" descr="Leaf">
            <a:extLst>
              <a:ext uri="{FF2B5EF4-FFF2-40B4-BE49-F238E27FC236}">
                <a16:creationId xmlns:a16="http://schemas.microsoft.com/office/drawing/2014/main" id="{90D459A4-AAA8-5592-4AEC-58B565E1BC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5372" y="4309311"/>
            <a:ext cx="56147" cy="926432"/>
          </a:xfrm>
          <a:prstGeom prst="rect">
            <a:avLst/>
          </a:prstGeom>
        </p:spPr>
      </p:pic>
      <p:pic>
        <p:nvPicPr>
          <p:cNvPr id="96" name="Graphic 95" descr="Leaf">
            <a:extLst>
              <a:ext uri="{FF2B5EF4-FFF2-40B4-BE49-F238E27FC236}">
                <a16:creationId xmlns:a16="http://schemas.microsoft.com/office/drawing/2014/main" id="{96EAC619-3D26-1053-1910-254B14728CE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7772" y="4327358"/>
            <a:ext cx="56147" cy="926432"/>
          </a:xfrm>
          <a:prstGeom prst="rect">
            <a:avLst/>
          </a:prstGeom>
        </p:spPr>
      </p:pic>
      <p:pic>
        <p:nvPicPr>
          <p:cNvPr id="97" name="Graphic 96" descr="Leaf">
            <a:extLst>
              <a:ext uri="{FF2B5EF4-FFF2-40B4-BE49-F238E27FC236}">
                <a16:creationId xmlns:a16="http://schemas.microsoft.com/office/drawing/2014/main" id="{9DA67474-6572-FAA3-485F-5E0CB0D863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0172" y="4327358"/>
            <a:ext cx="56147" cy="926432"/>
          </a:xfrm>
          <a:prstGeom prst="rect">
            <a:avLst/>
          </a:prstGeom>
        </p:spPr>
      </p:pic>
      <p:pic>
        <p:nvPicPr>
          <p:cNvPr id="98" name="Graphic 97" descr="Leaf">
            <a:extLst>
              <a:ext uri="{FF2B5EF4-FFF2-40B4-BE49-F238E27FC236}">
                <a16:creationId xmlns:a16="http://schemas.microsoft.com/office/drawing/2014/main" id="{9F7DD42D-9F19-F78A-2C22-F4F87FCB345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2572" y="4309311"/>
            <a:ext cx="56147" cy="926432"/>
          </a:xfrm>
          <a:prstGeom prst="rect">
            <a:avLst/>
          </a:prstGeom>
        </p:spPr>
      </p:pic>
      <p:pic>
        <p:nvPicPr>
          <p:cNvPr id="99" name="Graphic 98" descr="Leaf">
            <a:extLst>
              <a:ext uri="{FF2B5EF4-FFF2-40B4-BE49-F238E27FC236}">
                <a16:creationId xmlns:a16="http://schemas.microsoft.com/office/drawing/2014/main" id="{6EE998B1-7F3B-7CBA-CB4B-5EEABC6D5B5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4972" y="4321342"/>
            <a:ext cx="45719" cy="926432"/>
          </a:xfrm>
          <a:prstGeom prst="rect">
            <a:avLst/>
          </a:prstGeom>
        </p:spPr>
      </p:pic>
      <p:pic>
        <p:nvPicPr>
          <p:cNvPr id="100" name="Graphic 99" descr="Leaf">
            <a:extLst>
              <a:ext uri="{FF2B5EF4-FFF2-40B4-BE49-F238E27FC236}">
                <a16:creationId xmlns:a16="http://schemas.microsoft.com/office/drawing/2014/main" id="{DE112833-165F-B031-7DF9-34AC16469B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7372" y="4321342"/>
            <a:ext cx="56147" cy="926432"/>
          </a:xfrm>
          <a:prstGeom prst="rect">
            <a:avLst/>
          </a:prstGeom>
        </p:spPr>
      </p:pic>
      <p:pic>
        <p:nvPicPr>
          <p:cNvPr id="101" name="Graphic 100" descr="Leaf">
            <a:extLst>
              <a:ext uri="{FF2B5EF4-FFF2-40B4-BE49-F238E27FC236}">
                <a16:creationId xmlns:a16="http://schemas.microsoft.com/office/drawing/2014/main" id="{FCB8C858-9D13-5FE8-5E4F-757C28083D1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5486" y="4313321"/>
            <a:ext cx="56147" cy="926432"/>
          </a:xfrm>
          <a:prstGeom prst="rect">
            <a:avLst/>
          </a:prstGeom>
        </p:spPr>
      </p:pic>
      <p:pic>
        <p:nvPicPr>
          <p:cNvPr id="102" name="Graphic 101" descr="Leaf">
            <a:extLst>
              <a:ext uri="{FF2B5EF4-FFF2-40B4-BE49-F238E27FC236}">
                <a16:creationId xmlns:a16="http://schemas.microsoft.com/office/drawing/2014/main" id="{31DAB189-F9C9-A53E-3391-BAE596ECA0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886" y="4313321"/>
            <a:ext cx="56147" cy="926432"/>
          </a:xfrm>
          <a:prstGeom prst="rect">
            <a:avLst/>
          </a:prstGeom>
        </p:spPr>
      </p:pic>
      <p:pic>
        <p:nvPicPr>
          <p:cNvPr id="103" name="Graphic 102" descr="Leaf">
            <a:extLst>
              <a:ext uri="{FF2B5EF4-FFF2-40B4-BE49-F238E27FC236}">
                <a16:creationId xmlns:a16="http://schemas.microsoft.com/office/drawing/2014/main" id="{6599A1C9-4AE5-9B55-2285-35B7FE9BE1D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0286" y="4313321"/>
            <a:ext cx="56147" cy="926432"/>
          </a:xfrm>
          <a:prstGeom prst="rect">
            <a:avLst/>
          </a:prstGeom>
        </p:spPr>
      </p:pic>
      <p:pic>
        <p:nvPicPr>
          <p:cNvPr id="104" name="Graphic 103" descr="Leaf">
            <a:extLst>
              <a:ext uri="{FF2B5EF4-FFF2-40B4-BE49-F238E27FC236}">
                <a16:creationId xmlns:a16="http://schemas.microsoft.com/office/drawing/2014/main" id="{9D91230E-3BF1-0682-B921-B22323CF197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2686" y="4331368"/>
            <a:ext cx="56147" cy="926432"/>
          </a:xfrm>
          <a:prstGeom prst="rect">
            <a:avLst/>
          </a:prstGeom>
        </p:spPr>
      </p:pic>
      <p:pic>
        <p:nvPicPr>
          <p:cNvPr id="105" name="Graphic 104" descr="Leaf">
            <a:extLst>
              <a:ext uri="{FF2B5EF4-FFF2-40B4-BE49-F238E27FC236}">
                <a16:creationId xmlns:a16="http://schemas.microsoft.com/office/drawing/2014/main" id="{CCD4DB41-1F70-46BB-EF64-7CE7088035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5086" y="4331368"/>
            <a:ext cx="56147" cy="926432"/>
          </a:xfrm>
          <a:prstGeom prst="rect">
            <a:avLst/>
          </a:prstGeom>
        </p:spPr>
      </p:pic>
      <p:pic>
        <p:nvPicPr>
          <p:cNvPr id="106" name="Graphic 105" descr="Leaf">
            <a:extLst>
              <a:ext uri="{FF2B5EF4-FFF2-40B4-BE49-F238E27FC236}">
                <a16:creationId xmlns:a16="http://schemas.microsoft.com/office/drawing/2014/main" id="{CBD3169B-54D0-E95F-73CB-878A564C11D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486" y="4313321"/>
            <a:ext cx="56147" cy="926432"/>
          </a:xfrm>
          <a:prstGeom prst="rect">
            <a:avLst/>
          </a:prstGeom>
        </p:spPr>
      </p:pic>
      <p:pic>
        <p:nvPicPr>
          <p:cNvPr id="107" name="Graphic 106" descr="Leaf">
            <a:extLst>
              <a:ext uri="{FF2B5EF4-FFF2-40B4-BE49-F238E27FC236}">
                <a16:creationId xmlns:a16="http://schemas.microsoft.com/office/drawing/2014/main" id="{F84F3DF2-411A-DB14-4262-A56B4020B09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9886" y="4325352"/>
            <a:ext cx="45719" cy="926432"/>
          </a:xfrm>
          <a:prstGeom prst="rect">
            <a:avLst/>
          </a:prstGeom>
        </p:spPr>
      </p:pic>
      <p:pic>
        <p:nvPicPr>
          <p:cNvPr id="108" name="Graphic 107" descr="Leaf">
            <a:extLst>
              <a:ext uri="{FF2B5EF4-FFF2-40B4-BE49-F238E27FC236}">
                <a16:creationId xmlns:a16="http://schemas.microsoft.com/office/drawing/2014/main" id="{EB65B86B-0385-7ABE-8387-A51ED0E07E4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2286" y="4325352"/>
            <a:ext cx="56147" cy="926432"/>
          </a:xfrm>
          <a:prstGeom prst="rect">
            <a:avLst/>
          </a:prstGeom>
        </p:spPr>
      </p:pic>
      <p:pic>
        <p:nvPicPr>
          <p:cNvPr id="109" name="Graphic 108" descr="Leaf">
            <a:extLst>
              <a:ext uri="{FF2B5EF4-FFF2-40B4-BE49-F238E27FC236}">
                <a16:creationId xmlns:a16="http://schemas.microsoft.com/office/drawing/2014/main" id="{1242ADCF-CC18-F450-BBE1-D6A7DA3ACA0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9748" y="4309311"/>
            <a:ext cx="56147" cy="926432"/>
          </a:xfrm>
          <a:prstGeom prst="rect">
            <a:avLst/>
          </a:prstGeom>
        </p:spPr>
      </p:pic>
      <p:pic>
        <p:nvPicPr>
          <p:cNvPr id="110" name="Graphic 109" descr="Leaf">
            <a:extLst>
              <a:ext uri="{FF2B5EF4-FFF2-40B4-BE49-F238E27FC236}">
                <a16:creationId xmlns:a16="http://schemas.microsoft.com/office/drawing/2014/main" id="{390C0728-35E7-709C-9947-DF2EA6F49FF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2148" y="4309311"/>
            <a:ext cx="56147" cy="926432"/>
          </a:xfrm>
          <a:prstGeom prst="rect">
            <a:avLst/>
          </a:prstGeom>
        </p:spPr>
      </p:pic>
      <p:pic>
        <p:nvPicPr>
          <p:cNvPr id="111" name="Graphic 110" descr="Leaf">
            <a:extLst>
              <a:ext uri="{FF2B5EF4-FFF2-40B4-BE49-F238E27FC236}">
                <a16:creationId xmlns:a16="http://schemas.microsoft.com/office/drawing/2014/main" id="{58901EFB-3E86-6047-E48D-606453B423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4548" y="4309311"/>
            <a:ext cx="56147" cy="926432"/>
          </a:xfrm>
          <a:prstGeom prst="rect">
            <a:avLst/>
          </a:prstGeom>
        </p:spPr>
      </p:pic>
      <p:pic>
        <p:nvPicPr>
          <p:cNvPr id="112" name="Graphic 111" descr="Leaf">
            <a:extLst>
              <a:ext uri="{FF2B5EF4-FFF2-40B4-BE49-F238E27FC236}">
                <a16:creationId xmlns:a16="http://schemas.microsoft.com/office/drawing/2014/main" id="{433A9608-F746-B5A0-452F-1244D0E793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6948" y="4327358"/>
            <a:ext cx="56147" cy="926432"/>
          </a:xfrm>
          <a:prstGeom prst="rect">
            <a:avLst/>
          </a:prstGeom>
        </p:spPr>
      </p:pic>
      <p:pic>
        <p:nvPicPr>
          <p:cNvPr id="113" name="Graphic 112" descr="Leaf">
            <a:extLst>
              <a:ext uri="{FF2B5EF4-FFF2-40B4-BE49-F238E27FC236}">
                <a16:creationId xmlns:a16="http://schemas.microsoft.com/office/drawing/2014/main" id="{1D8E74E6-B6A4-0651-1510-66E64CD8FBC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348" y="4327358"/>
            <a:ext cx="56147" cy="926432"/>
          </a:xfrm>
          <a:prstGeom prst="rect">
            <a:avLst/>
          </a:prstGeom>
        </p:spPr>
      </p:pic>
      <p:pic>
        <p:nvPicPr>
          <p:cNvPr id="114" name="Graphic 113" descr="Leaf">
            <a:extLst>
              <a:ext uri="{FF2B5EF4-FFF2-40B4-BE49-F238E27FC236}">
                <a16:creationId xmlns:a16="http://schemas.microsoft.com/office/drawing/2014/main" id="{2F7B9B95-DE3F-90B8-B32B-6B785A62385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748" y="4309311"/>
            <a:ext cx="56147" cy="926432"/>
          </a:xfrm>
          <a:prstGeom prst="rect">
            <a:avLst/>
          </a:prstGeom>
        </p:spPr>
      </p:pic>
      <p:pic>
        <p:nvPicPr>
          <p:cNvPr id="115" name="Graphic 114" descr="Leaf">
            <a:extLst>
              <a:ext uri="{FF2B5EF4-FFF2-40B4-BE49-F238E27FC236}">
                <a16:creationId xmlns:a16="http://schemas.microsoft.com/office/drawing/2014/main" id="{FC7DA9B0-0814-F104-A73B-01A3ACDA3C1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4148" y="4321342"/>
            <a:ext cx="45719" cy="926432"/>
          </a:xfrm>
          <a:prstGeom prst="rect">
            <a:avLst/>
          </a:prstGeom>
        </p:spPr>
      </p:pic>
      <p:pic>
        <p:nvPicPr>
          <p:cNvPr id="116" name="Graphic 115" descr="Leaf">
            <a:extLst>
              <a:ext uri="{FF2B5EF4-FFF2-40B4-BE49-F238E27FC236}">
                <a16:creationId xmlns:a16="http://schemas.microsoft.com/office/drawing/2014/main" id="{CD95E6BB-ACA2-0906-163A-0352A9709D6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6548" y="4321342"/>
            <a:ext cx="56147" cy="926432"/>
          </a:xfrm>
          <a:prstGeom prst="rect">
            <a:avLst/>
          </a:prstGeom>
        </p:spPr>
      </p:pic>
      <p:pic>
        <p:nvPicPr>
          <p:cNvPr id="117" name="Graphic 116" descr="Leaf">
            <a:extLst>
              <a:ext uri="{FF2B5EF4-FFF2-40B4-BE49-F238E27FC236}">
                <a16:creationId xmlns:a16="http://schemas.microsoft.com/office/drawing/2014/main" id="{CAD86764-38A1-0EC8-8F8E-A503DA90368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832" y="4325352"/>
            <a:ext cx="56147" cy="926432"/>
          </a:xfrm>
          <a:prstGeom prst="rect">
            <a:avLst/>
          </a:prstGeom>
        </p:spPr>
      </p:pic>
      <p:pic>
        <p:nvPicPr>
          <p:cNvPr id="118" name="Graphic 117" descr="Leaf">
            <a:extLst>
              <a:ext uri="{FF2B5EF4-FFF2-40B4-BE49-F238E27FC236}">
                <a16:creationId xmlns:a16="http://schemas.microsoft.com/office/drawing/2014/main" id="{F215D89B-5328-441A-B296-112F080EBB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232" y="4325352"/>
            <a:ext cx="56147" cy="926432"/>
          </a:xfrm>
          <a:prstGeom prst="rect">
            <a:avLst/>
          </a:prstGeom>
        </p:spPr>
      </p:pic>
      <p:pic>
        <p:nvPicPr>
          <p:cNvPr id="119" name="Graphic 118" descr="Leaf">
            <a:extLst>
              <a:ext uri="{FF2B5EF4-FFF2-40B4-BE49-F238E27FC236}">
                <a16:creationId xmlns:a16="http://schemas.microsoft.com/office/drawing/2014/main" id="{26221273-3B21-6726-AAFF-41765F124CE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9632" y="4325352"/>
            <a:ext cx="56147" cy="926432"/>
          </a:xfrm>
          <a:prstGeom prst="rect">
            <a:avLst/>
          </a:prstGeom>
        </p:spPr>
      </p:pic>
      <p:pic>
        <p:nvPicPr>
          <p:cNvPr id="120" name="Graphic 119" descr="Leaf">
            <a:extLst>
              <a:ext uri="{FF2B5EF4-FFF2-40B4-BE49-F238E27FC236}">
                <a16:creationId xmlns:a16="http://schemas.microsoft.com/office/drawing/2014/main" id="{8D3BF452-E1D6-9569-B9BE-5E4010E6AFE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2032" y="4343399"/>
            <a:ext cx="56147" cy="926432"/>
          </a:xfrm>
          <a:prstGeom prst="rect">
            <a:avLst/>
          </a:prstGeom>
        </p:spPr>
      </p:pic>
      <p:pic>
        <p:nvPicPr>
          <p:cNvPr id="121" name="Graphic 120" descr="Leaf">
            <a:extLst>
              <a:ext uri="{FF2B5EF4-FFF2-40B4-BE49-F238E27FC236}">
                <a16:creationId xmlns:a16="http://schemas.microsoft.com/office/drawing/2014/main" id="{9D9006D1-3C00-E0E4-544A-DDE9B452924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432" y="4343399"/>
            <a:ext cx="56147" cy="926432"/>
          </a:xfrm>
          <a:prstGeom prst="rect">
            <a:avLst/>
          </a:prstGeom>
        </p:spPr>
      </p:pic>
      <p:pic>
        <p:nvPicPr>
          <p:cNvPr id="122" name="Graphic 121" descr="Leaf">
            <a:extLst>
              <a:ext uri="{FF2B5EF4-FFF2-40B4-BE49-F238E27FC236}">
                <a16:creationId xmlns:a16="http://schemas.microsoft.com/office/drawing/2014/main" id="{1A3D0F81-3140-35BE-70DF-FF7F13C451E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6832" y="4325352"/>
            <a:ext cx="56147" cy="926432"/>
          </a:xfrm>
          <a:prstGeom prst="rect">
            <a:avLst/>
          </a:prstGeom>
        </p:spPr>
      </p:pic>
      <p:pic>
        <p:nvPicPr>
          <p:cNvPr id="123" name="Graphic 122" descr="Leaf">
            <a:extLst>
              <a:ext uri="{FF2B5EF4-FFF2-40B4-BE49-F238E27FC236}">
                <a16:creationId xmlns:a16="http://schemas.microsoft.com/office/drawing/2014/main" id="{F510A0C7-0ED9-68F0-C92C-0AECCDB5B9C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9232" y="4337383"/>
            <a:ext cx="45719" cy="926432"/>
          </a:xfrm>
          <a:prstGeom prst="rect">
            <a:avLst/>
          </a:prstGeom>
        </p:spPr>
      </p:pic>
      <p:pic>
        <p:nvPicPr>
          <p:cNvPr id="124" name="Graphic 123" descr="Leaf">
            <a:extLst>
              <a:ext uri="{FF2B5EF4-FFF2-40B4-BE49-F238E27FC236}">
                <a16:creationId xmlns:a16="http://schemas.microsoft.com/office/drawing/2014/main" id="{4B7EB07D-4A70-D5E5-2628-943B9A0C64F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632" y="4337383"/>
            <a:ext cx="56147" cy="926432"/>
          </a:xfrm>
          <a:prstGeom prst="rect">
            <a:avLst/>
          </a:prstGeom>
        </p:spPr>
      </p:pic>
      <p:pic>
        <p:nvPicPr>
          <p:cNvPr id="125" name="Graphic 124" descr="Leaf">
            <a:extLst>
              <a:ext uri="{FF2B5EF4-FFF2-40B4-BE49-F238E27FC236}">
                <a16:creationId xmlns:a16="http://schemas.microsoft.com/office/drawing/2014/main" id="{61FD792B-53B4-D35C-C4EB-F8F9029EDB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21448" y="4303295"/>
            <a:ext cx="56147" cy="926432"/>
          </a:xfrm>
          <a:prstGeom prst="rect">
            <a:avLst/>
          </a:prstGeom>
        </p:spPr>
      </p:pic>
      <p:pic>
        <p:nvPicPr>
          <p:cNvPr id="126" name="Graphic 125" descr="Leaf">
            <a:extLst>
              <a:ext uri="{FF2B5EF4-FFF2-40B4-BE49-F238E27FC236}">
                <a16:creationId xmlns:a16="http://schemas.microsoft.com/office/drawing/2014/main" id="{85A18091-8771-1627-966F-0C2A68FB1DA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73848" y="4303295"/>
            <a:ext cx="56147" cy="926432"/>
          </a:xfrm>
          <a:prstGeom prst="rect">
            <a:avLst/>
          </a:prstGeom>
        </p:spPr>
      </p:pic>
      <p:pic>
        <p:nvPicPr>
          <p:cNvPr id="127" name="Graphic 126" descr="Leaf">
            <a:extLst>
              <a:ext uri="{FF2B5EF4-FFF2-40B4-BE49-F238E27FC236}">
                <a16:creationId xmlns:a16="http://schemas.microsoft.com/office/drawing/2014/main" id="{1011A9B6-A424-8DE5-4B4F-3C7F83F9A40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26248" y="4303295"/>
            <a:ext cx="56147" cy="926432"/>
          </a:xfrm>
          <a:prstGeom prst="rect">
            <a:avLst/>
          </a:prstGeom>
        </p:spPr>
      </p:pic>
      <p:pic>
        <p:nvPicPr>
          <p:cNvPr id="128" name="Graphic 127" descr="Leaf">
            <a:extLst>
              <a:ext uri="{FF2B5EF4-FFF2-40B4-BE49-F238E27FC236}">
                <a16:creationId xmlns:a16="http://schemas.microsoft.com/office/drawing/2014/main" id="{AEED3CA6-7B13-5765-CC03-E4A2BB24937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8648" y="4321342"/>
            <a:ext cx="56147" cy="926432"/>
          </a:xfrm>
          <a:prstGeom prst="rect">
            <a:avLst/>
          </a:prstGeom>
        </p:spPr>
      </p:pic>
      <p:pic>
        <p:nvPicPr>
          <p:cNvPr id="129" name="Graphic 128" descr="Leaf">
            <a:extLst>
              <a:ext uri="{FF2B5EF4-FFF2-40B4-BE49-F238E27FC236}">
                <a16:creationId xmlns:a16="http://schemas.microsoft.com/office/drawing/2014/main" id="{C76C4F72-64C2-2879-7F23-07CB48CD078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1048" y="4321342"/>
            <a:ext cx="56147" cy="926432"/>
          </a:xfrm>
          <a:prstGeom prst="rect">
            <a:avLst/>
          </a:prstGeom>
        </p:spPr>
      </p:pic>
      <p:pic>
        <p:nvPicPr>
          <p:cNvPr id="130" name="Graphic 129" descr="Leaf">
            <a:extLst>
              <a:ext uri="{FF2B5EF4-FFF2-40B4-BE49-F238E27FC236}">
                <a16:creationId xmlns:a16="http://schemas.microsoft.com/office/drawing/2014/main" id="{64A02D96-04EB-A12C-E655-52CB349332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83448" y="4303295"/>
            <a:ext cx="56147" cy="926432"/>
          </a:xfrm>
          <a:prstGeom prst="rect">
            <a:avLst/>
          </a:prstGeom>
        </p:spPr>
      </p:pic>
      <p:pic>
        <p:nvPicPr>
          <p:cNvPr id="131" name="Graphic 130" descr="Leaf">
            <a:extLst>
              <a:ext uri="{FF2B5EF4-FFF2-40B4-BE49-F238E27FC236}">
                <a16:creationId xmlns:a16="http://schemas.microsoft.com/office/drawing/2014/main" id="{F1986502-504C-EAD0-2728-7082C6A9D30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35848" y="4315326"/>
            <a:ext cx="45719" cy="926432"/>
          </a:xfrm>
          <a:prstGeom prst="rect">
            <a:avLst/>
          </a:prstGeom>
        </p:spPr>
      </p:pic>
      <p:pic>
        <p:nvPicPr>
          <p:cNvPr id="132" name="Graphic 131" descr="Leaf">
            <a:extLst>
              <a:ext uri="{FF2B5EF4-FFF2-40B4-BE49-F238E27FC236}">
                <a16:creationId xmlns:a16="http://schemas.microsoft.com/office/drawing/2014/main" id="{A155BE5E-9DB3-DDB8-9953-1372362B09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8248" y="4315326"/>
            <a:ext cx="56147" cy="926432"/>
          </a:xfrm>
          <a:prstGeom prst="rect">
            <a:avLst/>
          </a:prstGeom>
        </p:spPr>
      </p:pic>
      <p:pic>
        <p:nvPicPr>
          <p:cNvPr id="133" name="Graphic 132" descr="Leaf">
            <a:extLst>
              <a:ext uri="{FF2B5EF4-FFF2-40B4-BE49-F238E27FC236}">
                <a16:creationId xmlns:a16="http://schemas.microsoft.com/office/drawing/2014/main" id="{3F99CE05-6924-E242-4D1C-7F8A7718C6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6086" y="2003258"/>
            <a:ext cx="56147" cy="926432"/>
          </a:xfrm>
          <a:prstGeom prst="rect">
            <a:avLst/>
          </a:prstGeom>
        </p:spPr>
      </p:pic>
      <p:pic>
        <p:nvPicPr>
          <p:cNvPr id="134" name="Graphic 133" descr="Leaf">
            <a:extLst>
              <a:ext uri="{FF2B5EF4-FFF2-40B4-BE49-F238E27FC236}">
                <a16:creationId xmlns:a16="http://schemas.microsoft.com/office/drawing/2014/main" id="{813F8F7A-4A5E-D790-D02A-0A13B80835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8655" y="1975185"/>
            <a:ext cx="56147" cy="926432"/>
          </a:xfrm>
          <a:prstGeom prst="rect">
            <a:avLst/>
          </a:prstGeom>
        </p:spPr>
      </p:pic>
      <p:pic>
        <p:nvPicPr>
          <p:cNvPr id="135" name="Graphic 134" descr="Leaf">
            <a:extLst>
              <a:ext uri="{FF2B5EF4-FFF2-40B4-BE49-F238E27FC236}">
                <a16:creationId xmlns:a16="http://schemas.microsoft.com/office/drawing/2014/main" id="{84393FF0-BF92-BB0E-65C9-62F55D79849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1055" y="1975185"/>
            <a:ext cx="56147" cy="926432"/>
          </a:xfrm>
          <a:prstGeom prst="rect">
            <a:avLst/>
          </a:prstGeom>
        </p:spPr>
      </p:pic>
      <p:pic>
        <p:nvPicPr>
          <p:cNvPr id="136" name="Graphic 135" descr="Leaf">
            <a:extLst>
              <a:ext uri="{FF2B5EF4-FFF2-40B4-BE49-F238E27FC236}">
                <a16:creationId xmlns:a16="http://schemas.microsoft.com/office/drawing/2014/main" id="{A7A98225-F895-D891-0464-91865E034C9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1980" y="1965661"/>
            <a:ext cx="56147" cy="926432"/>
          </a:xfrm>
          <a:prstGeom prst="rect">
            <a:avLst/>
          </a:prstGeom>
        </p:spPr>
      </p:pic>
      <p:pic>
        <p:nvPicPr>
          <p:cNvPr id="137" name="Graphic 136" descr="Leaf">
            <a:extLst>
              <a:ext uri="{FF2B5EF4-FFF2-40B4-BE49-F238E27FC236}">
                <a16:creationId xmlns:a16="http://schemas.microsoft.com/office/drawing/2014/main" id="{7E9835BA-7647-8E53-88EF-8604FFFD498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5855" y="1993232"/>
            <a:ext cx="56147" cy="926432"/>
          </a:xfrm>
          <a:prstGeom prst="rect">
            <a:avLst/>
          </a:prstGeom>
        </p:spPr>
      </p:pic>
      <p:cxnSp>
        <p:nvCxnSpPr>
          <p:cNvPr id="138" name="Straight Connector 137">
            <a:extLst>
              <a:ext uri="{FF2B5EF4-FFF2-40B4-BE49-F238E27FC236}">
                <a16:creationId xmlns:a16="http://schemas.microsoft.com/office/drawing/2014/main" id="{3250D3AF-DFA6-895C-9772-91AE969F62A0}"/>
              </a:ext>
            </a:extLst>
          </p:cNvPr>
          <p:cNvCxnSpPr>
            <a:cxnSpLocks/>
          </p:cNvCxnSpPr>
          <p:nvPr/>
        </p:nvCxnSpPr>
        <p:spPr>
          <a:xfrm>
            <a:off x="754259" y="3228474"/>
            <a:ext cx="10258927"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F4CABD12-13F8-AF82-2B43-A1D236AFA493}"/>
              </a:ext>
            </a:extLst>
          </p:cNvPr>
          <p:cNvSpPr/>
          <p:nvPr/>
        </p:nvSpPr>
        <p:spPr>
          <a:xfrm>
            <a:off x="949723" y="923715"/>
            <a:ext cx="10292553" cy="3228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t>
            </a:r>
          </a:p>
        </p:txBody>
      </p:sp>
      <p:sp>
        <p:nvSpPr>
          <p:cNvPr id="140" name="Rectangle 139">
            <a:extLst>
              <a:ext uri="{FF2B5EF4-FFF2-40B4-BE49-F238E27FC236}">
                <a16:creationId xmlns:a16="http://schemas.microsoft.com/office/drawing/2014/main" id="{D86D063A-9338-8A86-B612-EBFEFAC7150D}"/>
              </a:ext>
            </a:extLst>
          </p:cNvPr>
          <p:cNvSpPr/>
          <p:nvPr/>
        </p:nvSpPr>
        <p:spPr>
          <a:xfrm>
            <a:off x="954887" y="3333228"/>
            <a:ext cx="10274767" cy="3378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t>
            </a:r>
          </a:p>
        </p:txBody>
      </p:sp>
      <p:sp>
        <p:nvSpPr>
          <p:cNvPr id="141" name="Rectangle 140">
            <a:extLst>
              <a:ext uri="{FF2B5EF4-FFF2-40B4-BE49-F238E27FC236}">
                <a16:creationId xmlns:a16="http://schemas.microsoft.com/office/drawing/2014/main" id="{3D15C6F9-DBAA-E004-9868-AF8EF096A9BB}"/>
              </a:ext>
            </a:extLst>
          </p:cNvPr>
          <p:cNvSpPr/>
          <p:nvPr/>
        </p:nvSpPr>
        <p:spPr>
          <a:xfrm>
            <a:off x="949723" y="2750263"/>
            <a:ext cx="10258927" cy="28726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a:t>
            </a:r>
          </a:p>
        </p:txBody>
      </p:sp>
      <p:sp>
        <p:nvSpPr>
          <p:cNvPr id="142" name="Rectangle 141">
            <a:extLst>
              <a:ext uri="{FF2B5EF4-FFF2-40B4-BE49-F238E27FC236}">
                <a16:creationId xmlns:a16="http://schemas.microsoft.com/office/drawing/2014/main" id="{05979F92-CA03-C2FD-A250-FFB07EF44D71}"/>
              </a:ext>
            </a:extLst>
          </p:cNvPr>
          <p:cNvSpPr/>
          <p:nvPr/>
        </p:nvSpPr>
        <p:spPr>
          <a:xfrm>
            <a:off x="867958" y="777062"/>
            <a:ext cx="84822" cy="491615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D3FB0718-6B14-10F1-3197-74135E677DC9}"/>
              </a:ext>
            </a:extLst>
          </p:cNvPr>
          <p:cNvSpPr/>
          <p:nvPr/>
        </p:nvSpPr>
        <p:spPr>
          <a:xfrm>
            <a:off x="11216000" y="776684"/>
            <a:ext cx="120038" cy="464296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8DD81687-11DF-55CD-0455-E358148D0127}"/>
              </a:ext>
            </a:extLst>
          </p:cNvPr>
          <p:cNvSpPr/>
          <p:nvPr/>
        </p:nvSpPr>
        <p:spPr>
          <a:xfrm>
            <a:off x="947028" y="5109954"/>
            <a:ext cx="10258927" cy="28726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a:t>
            </a:r>
          </a:p>
        </p:txBody>
      </p:sp>
      <p:sp>
        <p:nvSpPr>
          <p:cNvPr id="145" name="Rectangle 144">
            <a:extLst>
              <a:ext uri="{FF2B5EF4-FFF2-40B4-BE49-F238E27FC236}">
                <a16:creationId xmlns:a16="http://schemas.microsoft.com/office/drawing/2014/main" id="{DB086D66-0CAA-3081-C4AE-A761800AE024}"/>
              </a:ext>
            </a:extLst>
          </p:cNvPr>
          <p:cNvSpPr/>
          <p:nvPr/>
        </p:nvSpPr>
        <p:spPr>
          <a:xfrm rot="5400000">
            <a:off x="6041270" y="-4326989"/>
            <a:ext cx="146274" cy="1035437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41285D5B-4043-225A-C65D-4ACE3208204B}"/>
              </a:ext>
            </a:extLst>
          </p:cNvPr>
          <p:cNvSpPr/>
          <p:nvPr/>
        </p:nvSpPr>
        <p:spPr>
          <a:xfrm>
            <a:off x="940329" y="1262775"/>
            <a:ext cx="882844" cy="4594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 Sensor</a:t>
            </a:r>
          </a:p>
        </p:txBody>
      </p:sp>
      <p:sp>
        <p:nvSpPr>
          <p:cNvPr id="147" name="Rectangle 146">
            <a:extLst>
              <a:ext uri="{FF2B5EF4-FFF2-40B4-BE49-F238E27FC236}">
                <a16:creationId xmlns:a16="http://schemas.microsoft.com/office/drawing/2014/main" id="{4C0B1B1A-8672-E8BD-2B9A-0864F60D1E3B}"/>
              </a:ext>
            </a:extLst>
          </p:cNvPr>
          <p:cNvSpPr/>
          <p:nvPr/>
        </p:nvSpPr>
        <p:spPr>
          <a:xfrm>
            <a:off x="10323110" y="1254536"/>
            <a:ext cx="882845" cy="43884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 Sensor</a:t>
            </a:r>
          </a:p>
        </p:txBody>
      </p:sp>
      <p:sp>
        <p:nvSpPr>
          <p:cNvPr id="148" name="Rectangle 147">
            <a:extLst>
              <a:ext uri="{FF2B5EF4-FFF2-40B4-BE49-F238E27FC236}">
                <a16:creationId xmlns:a16="http://schemas.microsoft.com/office/drawing/2014/main" id="{34891AAD-AEB8-D4EF-25F1-94BE9E67DFD7}"/>
              </a:ext>
            </a:extLst>
          </p:cNvPr>
          <p:cNvSpPr/>
          <p:nvPr/>
        </p:nvSpPr>
        <p:spPr>
          <a:xfrm>
            <a:off x="956488" y="3653306"/>
            <a:ext cx="882844" cy="4594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 Sensor</a:t>
            </a:r>
          </a:p>
        </p:txBody>
      </p:sp>
      <p:sp>
        <p:nvSpPr>
          <p:cNvPr id="149" name="Rectangle 148">
            <a:extLst>
              <a:ext uri="{FF2B5EF4-FFF2-40B4-BE49-F238E27FC236}">
                <a16:creationId xmlns:a16="http://schemas.microsoft.com/office/drawing/2014/main" id="{52C94D89-6F19-A593-7420-A839D4B04132}"/>
              </a:ext>
            </a:extLst>
          </p:cNvPr>
          <p:cNvSpPr/>
          <p:nvPr/>
        </p:nvSpPr>
        <p:spPr>
          <a:xfrm>
            <a:off x="10323111" y="3676398"/>
            <a:ext cx="882844" cy="4594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 Sensor</a:t>
            </a:r>
          </a:p>
        </p:txBody>
      </p:sp>
      <p:sp>
        <p:nvSpPr>
          <p:cNvPr id="150" name="Rectangle 149">
            <a:extLst>
              <a:ext uri="{FF2B5EF4-FFF2-40B4-BE49-F238E27FC236}">
                <a16:creationId xmlns:a16="http://schemas.microsoft.com/office/drawing/2014/main" id="{0521A2DC-83C9-F28E-E3A3-1A4FD2550B70}"/>
              </a:ext>
            </a:extLst>
          </p:cNvPr>
          <p:cNvSpPr/>
          <p:nvPr/>
        </p:nvSpPr>
        <p:spPr>
          <a:xfrm>
            <a:off x="941013" y="3003216"/>
            <a:ext cx="10274767" cy="3378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152" name="Rectangle 151">
            <a:extLst>
              <a:ext uri="{FF2B5EF4-FFF2-40B4-BE49-F238E27FC236}">
                <a16:creationId xmlns:a16="http://schemas.microsoft.com/office/drawing/2014/main" id="{964E2BDD-04FD-A2DE-9E58-2CA57199A6A1}"/>
              </a:ext>
            </a:extLst>
          </p:cNvPr>
          <p:cNvSpPr/>
          <p:nvPr/>
        </p:nvSpPr>
        <p:spPr>
          <a:xfrm>
            <a:off x="954887" y="5398566"/>
            <a:ext cx="10330138" cy="28132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Tree>
    <p:extLst>
      <p:ext uri="{BB962C8B-B14F-4D97-AF65-F5344CB8AC3E}">
        <p14:creationId xmlns:p14="http://schemas.microsoft.com/office/powerpoint/2010/main" val="348283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AD752-282E-D6E5-805D-33F5571DB65F}"/>
              </a:ext>
            </a:extLst>
          </p:cNvPr>
          <p:cNvSpPr txBox="1"/>
          <p:nvPr/>
        </p:nvSpPr>
        <p:spPr>
          <a:xfrm>
            <a:off x="340961" y="1356359"/>
            <a:ext cx="11282795" cy="923330"/>
          </a:xfrm>
          <a:prstGeom prst="rect">
            <a:avLst/>
          </a:prstGeom>
          <a:noFill/>
        </p:spPr>
        <p:txBody>
          <a:bodyPr wrap="square" rtlCol="0">
            <a:spAutoFit/>
          </a:bodyPr>
          <a:lstStyle/>
          <a:p>
            <a:r>
              <a:rPr lang="en-US" dirty="0"/>
              <a:t>It is apparent that technology has the potential to harm or enhance our social skills and social life. The key is to analyze how technology affects us socially. Every technology has its impact on society, be it in a positive or negative manner. But it is the responsibility of society to use technology in view of sustainable development.</a:t>
            </a:r>
            <a:endParaRPr lang="en-IN" dirty="0"/>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0B6606-0820-77EE-6F84-CE01673AFC0B}"/>
              </a:ext>
            </a:extLst>
          </p:cNvPr>
          <p:cNvSpPr txBox="1"/>
          <p:nvPr/>
        </p:nvSpPr>
        <p:spPr>
          <a:xfrm>
            <a:off x="3423402" y="1981473"/>
            <a:ext cx="5250179" cy="1200329"/>
          </a:xfrm>
          <a:prstGeom prst="rect">
            <a:avLst/>
          </a:prstGeom>
          <a:solidFill>
            <a:schemeClr val="accent4">
              <a:lumMod val="20000"/>
              <a:lumOff val="80000"/>
            </a:schemeClr>
          </a:solidFill>
        </p:spPr>
        <p:txBody>
          <a:bodyPr wrap="square" rtlCol="0">
            <a:spAutoFit/>
          </a:bodyPr>
          <a:lstStyle/>
          <a:p>
            <a:r>
              <a:rPr lang="en-IN" sz="7200" dirty="0">
                <a:latin typeface="Algerian" panose="04020705040A02060702" pitchFamily="82" charset="0"/>
              </a:rPr>
              <a:t>THANK YOU</a:t>
            </a:r>
          </a:p>
        </p:txBody>
      </p:sp>
    </p:spTree>
    <p:extLst>
      <p:ext uri="{BB962C8B-B14F-4D97-AF65-F5344CB8AC3E}">
        <p14:creationId xmlns:p14="http://schemas.microsoft.com/office/powerpoint/2010/main" val="234153097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4.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5.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1568</TotalTime>
  <Words>657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7</vt:i4>
      </vt:variant>
    </vt:vector>
  </HeadingPairs>
  <TitlesOfParts>
    <vt:vector size="29" baseType="lpstr">
      <vt:lpstr>Algerian</vt: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Wingdings</vt:lpstr>
      <vt:lpstr>1_Office Theme</vt:lpstr>
      <vt:lpstr>Accenture 2022 use this template</vt:lpstr>
      <vt:lpstr>Content Layouts</vt:lpstr>
      <vt:lpstr>Titles</vt:lpstr>
      <vt:lpstr>1_Titles</vt:lpstr>
      <vt:lpstr>PowerPoint Presentation</vt:lpstr>
      <vt:lpstr>Problem Statement</vt:lpstr>
      <vt:lpstr>                                                  Proposed Solution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Ram Chockalingam R</cp:lastModifiedBy>
  <cp:revision>265</cp:revision>
  <dcterms:created xsi:type="dcterms:W3CDTF">2020-08-05T08:43:32Z</dcterms:created>
  <dcterms:modified xsi:type="dcterms:W3CDTF">2023-02-09T14:43:09Z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