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2414" y="938919"/>
            <a:ext cx="4153269" cy="954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5429" y="700152"/>
            <a:ext cx="9790724" cy="3687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9518" y="3514899"/>
            <a:ext cx="3143108" cy="145778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3806" y="2783015"/>
            <a:ext cx="2738399" cy="7386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92021" y="6170040"/>
            <a:ext cx="3517871" cy="9018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11068" y="7590535"/>
            <a:ext cx="2169767" cy="9018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7364" y="6170040"/>
            <a:ext cx="2592491" cy="5787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97364" y="7609583"/>
            <a:ext cx="1324329" cy="12108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02086" y="5646465"/>
            <a:ext cx="3012987" cy="511987"/>
            <a:chOff x="3102086" y="5646465"/>
            <a:chExt cx="3012987" cy="5119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2519" y="5536754"/>
              <a:ext cx="3019330" cy="95083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102086" y="5734994"/>
              <a:ext cx="265512" cy="265512"/>
              <a:chOff x="3102086" y="5734994"/>
              <a:chExt cx="265512" cy="26551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102086" y="5734994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810967" y="5646465"/>
            <a:ext cx="2251085" cy="511987"/>
            <a:chOff x="6810967" y="5646465"/>
            <a:chExt cx="2251085" cy="5119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2165" y="5463611"/>
              <a:ext cx="2039559" cy="102398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810967" y="5746536"/>
              <a:ext cx="265512" cy="265512"/>
              <a:chOff x="6810967" y="5746536"/>
              <a:chExt cx="265512" cy="26551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10967" y="5746536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102086" y="6985921"/>
            <a:ext cx="3463203" cy="511987"/>
            <a:chOff x="3102086" y="6985921"/>
            <a:chExt cx="3463203" cy="5119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15606" y="6876209"/>
              <a:ext cx="3493406" cy="95083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102086" y="7120629"/>
              <a:ext cx="265512" cy="265512"/>
              <a:chOff x="3102086" y="7120629"/>
              <a:chExt cx="265512" cy="26551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102086" y="7120629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812410" y="6980952"/>
            <a:ext cx="1464129" cy="511987"/>
            <a:chOff x="6812410" y="6980952"/>
            <a:chExt cx="1464129" cy="51198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75131" y="6779565"/>
              <a:ext cx="1432997" cy="103768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812410" y="7092573"/>
              <a:ext cx="265512" cy="265512"/>
              <a:chOff x="6812410" y="7092573"/>
              <a:chExt cx="265512" cy="26551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12410" y="7092573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0564214" y="5383244"/>
            <a:ext cx="6171429" cy="2897725"/>
            <a:chOff x="10564214" y="5383244"/>
            <a:chExt cx="6171429" cy="289772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14" y="5383244"/>
              <a:ext cx="6171429" cy="2897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7245" y="1679828"/>
            <a:ext cx="3248062" cy="13026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2006" y="2451939"/>
            <a:ext cx="3765742" cy="15299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785301"/>
            <a:chOff x="565657" y="1109324"/>
            <a:chExt cx="3012987" cy="78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639" y="1011161"/>
              <a:ext cx="2701494" cy="85074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564214" y="5383244"/>
            <a:ext cx="6171429" cy="2897725"/>
            <a:chOff x="10564214" y="5383244"/>
            <a:chExt cx="6171429" cy="28977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4214" y="5383244"/>
              <a:ext cx="6171429" cy="289772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46765" y="4595356"/>
            <a:ext cx="2492824" cy="13026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12008" y="5657349"/>
            <a:ext cx="5737047" cy="1529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394" y="7237638"/>
            <a:ext cx="1174513" cy="7386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01" y="945723"/>
              <a:ext cx="1830351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267429" y="2018213"/>
            <a:ext cx="3161143" cy="5233478"/>
            <a:chOff x="11267429" y="2018213"/>
            <a:chExt cx="3161143" cy="52334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7429" y="2018213"/>
              <a:ext cx="3161143" cy="523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1674" y="3237518"/>
            <a:ext cx="6171429" cy="3747249"/>
            <a:chOff x="2381674" y="3237518"/>
            <a:chExt cx="6171429" cy="374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674" y="3237518"/>
              <a:ext cx="6171429" cy="37472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8291" y="7290396"/>
            <a:ext cx="1644666" cy="6858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9894" y="4598901"/>
            <a:ext cx="1848605" cy="1292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35824" y="3194139"/>
            <a:ext cx="1848605" cy="28991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81674" y="3215524"/>
            <a:ext cx="6171429" cy="3769244"/>
            <a:chOff x="2381674" y="3215524"/>
            <a:chExt cx="6171429" cy="37692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1674" y="3215524"/>
              <a:ext cx="6171429" cy="37692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7429" y="1567416"/>
            <a:ext cx="3434465" cy="5664552"/>
            <a:chOff x="11267429" y="1567416"/>
            <a:chExt cx="3434465" cy="56645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67429" y="1567416"/>
              <a:ext cx="3434465" cy="5664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394" y="7237638"/>
            <a:ext cx="1174561" cy="7386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01" y="945723"/>
              <a:ext cx="1830351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267429" y="2018213"/>
            <a:ext cx="3161143" cy="5233478"/>
            <a:chOff x="11267429" y="2018213"/>
            <a:chExt cx="3161143" cy="52334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7429" y="2018213"/>
              <a:ext cx="3161143" cy="523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1674" y="3237518"/>
            <a:ext cx="6171429" cy="3747249"/>
            <a:chOff x="2381674" y="3237518"/>
            <a:chExt cx="6171429" cy="374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674" y="3237518"/>
              <a:ext cx="6171429" cy="37472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8291" y="7290396"/>
            <a:ext cx="1644666" cy="6858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9889" y="4602185"/>
            <a:ext cx="1915271" cy="1292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37337" y="4170959"/>
            <a:ext cx="1915271" cy="12920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81674" y="3184666"/>
            <a:ext cx="6171429" cy="3800101"/>
            <a:chOff x="2381674" y="3184666"/>
            <a:chExt cx="6171429" cy="38001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1674" y="3184666"/>
              <a:ext cx="6171429" cy="38001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7429" y="2060427"/>
            <a:ext cx="3161143" cy="5191264"/>
            <a:chOff x="11267429" y="2060427"/>
            <a:chExt cx="3161143" cy="51912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67429" y="2060427"/>
              <a:ext cx="3161143" cy="5191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394" y="7237638"/>
            <a:ext cx="1174561" cy="7386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01" y="945723"/>
              <a:ext cx="1830351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267429" y="2018213"/>
            <a:ext cx="3161143" cy="5233478"/>
            <a:chOff x="11267429" y="2018213"/>
            <a:chExt cx="3161143" cy="52334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7429" y="2018213"/>
              <a:ext cx="3161143" cy="523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1674" y="3237518"/>
            <a:ext cx="6171429" cy="3747249"/>
            <a:chOff x="2381674" y="3237518"/>
            <a:chExt cx="6171429" cy="374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674" y="3237518"/>
              <a:ext cx="6171429" cy="37472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8291" y="7290396"/>
            <a:ext cx="1644666" cy="6858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9889" y="4598899"/>
            <a:ext cx="1905748" cy="1292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35813" y="4265565"/>
            <a:ext cx="1905748" cy="12920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81674" y="3192381"/>
            <a:ext cx="6171429" cy="3792387"/>
            <a:chOff x="2381674" y="3192381"/>
            <a:chExt cx="6171429" cy="37923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1674" y="3192381"/>
              <a:ext cx="6171429" cy="37923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43865" y="2018213"/>
            <a:ext cx="3184707" cy="5225478"/>
            <a:chOff x="11243865" y="2018213"/>
            <a:chExt cx="3184707" cy="52254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43865" y="2018213"/>
              <a:ext cx="3184707" cy="5225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394" y="7237638"/>
            <a:ext cx="1174561" cy="7386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01" y="945723"/>
              <a:ext cx="1830351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267429" y="2018213"/>
            <a:ext cx="3161143" cy="5233478"/>
            <a:chOff x="11267429" y="2018213"/>
            <a:chExt cx="3161143" cy="52334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7429" y="2018213"/>
              <a:ext cx="3161143" cy="523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1674" y="3237518"/>
            <a:ext cx="6171429" cy="3747249"/>
            <a:chOff x="2381674" y="3237518"/>
            <a:chExt cx="6171429" cy="37472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674" y="3237518"/>
              <a:ext cx="6171429" cy="37472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8291" y="7290396"/>
            <a:ext cx="1644666" cy="6858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9889" y="4602185"/>
            <a:ext cx="1905748" cy="1292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35813" y="4090996"/>
            <a:ext cx="1905748" cy="12920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81674" y="3198166"/>
            <a:ext cx="6171429" cy="3786601"/>
            <a:chOff x="2381674" y="3198166"/>
            <a:chExt cx="6171429" cy="37866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1674" y="3198166"/>
              <a:ext cx="6171429" cy="3786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7429" y="1705827"/>
            <a:ext cx="3161143" cy="5545865"/>
            <a:chOff x="11267429" y="1705827"/>
            <a:chExt cx="3161143" cy="55458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67429" y="1705827"/>
              <a:ext cx="3161143" cy="5545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3444" y="7230348"/>
            <a:ext cx="1440285" cy="7347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01" y="945723"/>
              <a:ext cx="1830351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381674" y="3237518"/>
            <a:ext cx="6171429" cy="3747249"/>
            <a:chOff x="2381674" y="3237518"/>
            <a:chExt cx="6171429" cy="37472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1674" y="3237518"/>
              <a:ext cx="6171429" cy="374724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69889" y="4598899"/>
            <a:ext cx="1915271" cy="12920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381674" y="3213954"/>
            <a:ext cx="6171429" cy="3855411"/>
            <a:chOff x="2381674" y="3213954"/>
            <a:chExt cx="6171429" cy="38554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1674" y="3213954"/>
              <a:ext cx="6171429" cy="38554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55267" y="3207250"/>
            <a:ext cx="6171429" cy="3776958"/>
            <a:chOff x="9355267" y="3207250"/>
            <a:chExt cx="6171429" cy="37769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5267" y="3207250"/>
              <a:ext cx="6171429" cy="377695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50596" y="7230348"/>
            <a:ext cx="1697409" cy="734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6765" y="1679832"/>
            <a:ext cx="2435681" cy="13026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4212" y="2567528"/>
            <a:ext cx="7438633" cy="18264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639" y="1011161"/>
              <a:ext cx="2508580" cy="85074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564214" y="5383244"/>
            <a:ext cx="6171429" cy="2897725"/>
            <a:chOff x="10564214" y="5383244"/>
            <a:chExt cx="6171429" cy="28977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4214" y="5383244"/>
              <a:ext cx="6171429" cy="289772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18194" y="4595356"/>
            <a:ext cx="2492824" cy="13026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4212" y="5675511"/>
            <a:ext cx="7438633" cy="18264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57" y="8932756"/>
            <a:ext cx="17154401" cy="1373737"/>
            <a:chOff x="565657" y="8932756"/>
            <a:chExt cx="17154401" cy="13737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" y="8932756"/>
              <a:ext cx="17154401" cy="13737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8422" y="8121414"/>
            <a:ext cx="4338561" cy="7386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05674" y="9227745"/>
            <a:ext cx="19104272" cy="904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5657" y="1109324"/>
            <a:ext cx="3012987" cy="458092"/>
            <a:chOff x="565657" y="1109324"/>
            <a:chExt cx="3012987" cy="4580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163" y="945723"/>
              <a:ext cx="1913494" cy="91617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5657" y="1197852"/>
              <a:ext cx="265512" cy="265512"/>
              <a:chOff x="565657" y="1197852"/>
              <a:chExt cx="265512" cy="265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5657" y="1197852"/>
                <a:ext cx="265512" cy="26551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7203" y="4082581"/>
            <a:ext cx="3330782" cy="1531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2023-07-12T23:46:12Z</dcterms:created>
  <dcterms:modified xsi:type="dcterms:W3CDTF">2023-07-12T23:46:12Z</dcterms:modified>
</cp:coreProperties>
</file>