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C267E-D92F-41F9-A005-833A35E3928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492B6B92-DA77-4709-876B-70ED3FA8ED91}">
      <dgm:prSet phldrT="[文本]"/>
      <dgm:spPr/>
      <dgm:t>
        <a:bodyPr/>
        <a:lstStyle/>
        <a:p>
          <a:r>
            <a:rPr lang="en-US" altLang="zh-CN" dirty="0"/>
            <a:t>Covariance matrix</a:t>
          </a:r>
          <a:endParaRPr lang="zh-CN" altLang="en-US" dirty="0"/>
        </a:p>
      </dgm:t>
    </dgm:pt>
    <dgm:pt modelId="{842360EB-2AAD-41B6-AB05-418FB64AEA07}" type="parTrans" cxnId="{D5ED56FA-C4EB-43E5-939B-C362BFFEB7EB}">
      <dgm:prSet/>
      <dgm:spPr/>
      <dgm:t>
        <a:bodyPr/>
        <a:lstStyle/>
        <a:p>
          <a:endParaRPr lang="zh-CN" altLang="en-US"/>
        </a:p>
      </dgm:t>
    </dgm:pt>
    <dgm:pt modelId="{21961C07-2429-4250-A5C3-4372164F9F52}" type="sibTrans" cxnId="{D5ED56FA-C4EB-43E5-939B-C362BFFEB7EB}">
      <dgm:prSet/>
      <dgm:spPr/>
      <dgm:t>
        <a:bodyPr/>
        <a:lstStyle/>
        <a:p>
          <a:endParaRPr lang="zh-CN" altLang="en-US"/>
        </a:p>
      </dgm:t>
    </dgm:pt>
    <dgm:pt modelId="{7B5D6FC3-5297-46B3-A04F-2FEA59B09410}">
      <dgm:prSet phldrT="[文本]"/>
      <dgm:spPr/>
      <dgm:t>
        <a:bodyPr/>
        <a:lstStyle/>
        <a:p>
          <a:r>
            <a:rPr lang="en-US" altLang="zh-CN" dirty="0"/>
            <a:t>Eigenvector and eigenvalue</a:t>
          </a:r>
          <a:endParaRPr lang="zh-CN" altLang="en-US" dirty="0"/>
        </a:p>
      </dgm:t>
    </dgm:pt>
    <dgm:pt modelId="{C558A141-01FF-44C2-B45A-753FFEFC60F5}" type="parTrans" cxnId="{08415461-8E4F-4C77-8E47-8845ABB319F7}">
      <dgm:prSet/>
      <dgm:spPr/>
      <dgm:t>
        <a:bodyPr/>
        <a:lstStyle/>
        <a:p>
          <a:endParaRPr lang="zh-CN" altLang="en-US"/>
        </a:p>
      </dgm:t>
    </dgm:pt>
    <dgm:pt modelId="{C3B08BD1-2270-4CB6-98C9-794FCCACB653}" type="sibTrans" cxnId="{08415461-8E4F-4C77-8E47-8845ABB319F7}">
      <dgm:prSet/>
      <dgm:spPr/>
      <dgm:t>
        <a:bodyPr/>
        <a:lstStyle/>
        <a:p>
          <a:endParaRPr lang="zh-CN" altLang="en-US"/>
        </a:p>
      </dgm:t>
    </dgm:pt>
    <dgm:pt modelId="{3A7EA4D6-5251-48FA-A906-6F61633BE0E3}">
      <dgm:prSet phldrT="[文本]"/>
      <dgm:spPr/>
      <dgm:t>
        <a:bodyPr/>
        <a:lstStyle/>
        <a:p>
          <a:r>
            <a:rPr lang="en-US" altLang="zh-CN" dirty="0"/>
            <a:t>Select the largest k eigenvalues</a:t>
          </a:r>
          <a:endParaRPr lang="zh-CN" altLang="en-US" dirty="0"/>
        </a:p>
      </dgm:t>
    </dgm:pt>
    <dgm:pt modelId="{CA99595B-DA7A-4CD6-AEE8-60936B5D82E7}" type="parTrans" cxnId="{3C84F062-59CD-4048-88A6-8E5FA17F0138}">
      <dgm:prSet/>
      <dgm:spPr/>
      <dgm:t>
        <a:bodyPr/>
        <a:lstStyle/>
        <a:p>
          <a:endParaRPr lang="zh-CN" altLang="en-US"/>
        </a:p>
      </dgm:t>
    </dgm:pt>
    <dgm:pt modelId="{EAD2B088-46AB-4602-8FCD-B2699EF5386C}" type="sibTrans" cxnId="{3C84F062-59CD-4048-88A6-8E5FA17F0138}">
      <dgm:prSet/>
      <dgm:spPr/>
      <dgm:t>
        <a:bodyPr/>
        <a:lstStyle/>
        <a:p>
          <a:endParaRPr lang="zh-CN" altLang="en-US"/>
        </a:p>
      </dgm:t>
    </dgm:pt>
    <dgm:pt modelId="{C7874707-F38C-4F3D-80DC-430C0BCB5BC4}">
      <dgm:prSet phldrT="[文本]"/>
      <dgm:spPr/>
      <dgm:t>
        <a:bodyPr/>
        <a:lstStyle/>
        <a:p>
          <a:r>
            <a:rPr lang="en-US" altLang="zh-CN" dirty="0"/>
            <a:t>Form a projection matrix</a:t>
          </a:r>
          <a:endParaRPr lang="zh-CN" altLang="en-US" dirty="0"/>
        </a:p>
      </dgm:t>
    </dgm:pt>
    <dgm:pt modelId="{403FEAC3-BF10-4EC9-8DBD-40FD33BC1A7A}" type="parTrans" cxnId="{BE5AF838-9553-4F99-B92B-7548D02F214A}">
      <dgm:prSet/>
      <dgm:spPr/>
      <dgm:t>
        <a:bodyPr/>
        <a:lstStyle/>
        <a:p>
          <a:endParaRPr lang="zh-CN" altLang="en-US"/>
        </a:p>
      </dgm:t>
    </dgm:pt>
    <dgm:pt modelId="{27740ECE-774D-4B1B-9029-823627113E1E}" type="sibTrans" cxnId="{BE5AF838-9553-4F99-B92B-7548D02F214A}">
      <dgm:prSet/>
      <dgm:spPr/>
      <dgm:t>
        <a:bodyPr/>
        <a:lstStyle/>
        <a:p>
          <a:endParaRPr lang="zh-CN" altLang="en-US"/>
        </a:p>
      </dgm:t>
    </dgm:pt>
    <dgm:pt modelId="{EFC04DBE-D0EB-4E35-9153-5FF5DEA26B18}" type="pres">
      <dgm:prSet presAssocID="{9A7C267E-D92F-41F9-A005-833A35E39285}" presName="Name0" presStyleCnt="0">
        <dgm:presLayoutVars>
          <dgm:dir/>
          <dgm:resizeHandles val="exact"/>
        </dgm:presLayoutVars>
      </dgm:prSet>
      <dgm:spPr/>
    </dgm:pt>
    <dgm:pt modelId="{2FE3D38C-F563-47C0-9998-0D4AD08D1B52}" type="pres">
      <dgm:prSet presAssocID="{492B6B92-DA77-4709-876B-70ED3FA8ED91}" presName="node" presStyleLbl="node1" presStyleIdx="0" presStyleCnt="4">
        <dgm:presLayoutVars>
          <dgm:bulletEnabled val="1"/>
        </dgm:presLayoutVars>
      </dgm:prSet>
      <dgm:spPr/>
    </dgm:pt>
    <dgm:pt modelId="{1A5AF8BB-5A82-4BA7-A0F5-86C81AD675D2}" type="pres">
      <dgm:prSet presAssocID="{21961C07-2429-4250-A5C3-4372164F9F52}" presName="sibTrans" presStyleLbl="sibTrans2D1" presStyleIdx="0" presStyleCnt="3"/>
      <dgm:spPr/>
    </dgm:pt>
    <dgm:pt modelId="{D3211164-9171-4753-A3B3-478B13575C25}" type="pres">
      <dgm:prSet presAssocID="{21961C07-2429-4250-A5C3-4372164F9F52}" presName="connectorText" presStyleLbl="sibTrans2D1" presStyleIdx="0" presStyleCnt="3"/>
      <dgm:spPr/>
    </dgm:pt>
    <dgm:pt modelId="{33799DD5-54A5-4C41-9824-73F7D275478A}" type="pres">
      <dgm:prSet presAssocID="{7B5D6FC3-5297-46B3-A04F-2FEA59B09410}" presName="node" presStyleLbl="node1" presStyleIdx="1" presStyleCnt="4">
        <dgm:presLayoutVars>
          <dgm:bulletEnabled val="1"/>
        </dgm:presLayoutVars>
      </dgm:prSet>
      <dgm:spPr/>
    </dgm:pt>
    <dgm:pt modelId="{4ED637CD-1DAE-4424-9534-43220488F7E1}" type="pres">
      <dgm:prSet presAssocID="{C3B08BD1-2270-4CB6-98C9-794FCCACB653}" presName="sibTrans" presStyleLbl="sibTrans2D1" presStyleIdx="1" presStyleCnt="3"/>
      <dgm:spPr/>
    </dgm:pt>
    <dgm:pt modelId="{FC976BF6-4770-43BD-99A3-3B3F3097C8EB}" type="pres">
      <dgm:prSet presAssocID="{C3B08BD1-2270-4CB6-98C9-794FCCACB653}" presName="connectorText" presStyleLbl="sibTrans2D1" presStyleIdx="1" presStyleCnt="3"/>
      <dgm:spPr/>
    </dgm:pt>
    <dgm:pt modelId="{75DD675C-93BF-4741-954D-B1244978470F}" type="pres">
      <dgm:prSet presAssocID="{3A7EA4D6-5251-48FA-A906-6F61633BE0E3}" presName="node" presStyleLbl="node1" presStyleIdx="2" presStyleCnt="4">
        <dgm:presLayoutVars>
          <dgm:bulletEnabled val="1"/>
        </dgm:presLayoutVars>
      </dgm:prSet>
      <dgm:spPr/>
    </dgm:pt>
    <dgm:pt modelId="{0565B411-F9C9-49D5-9249-A3E2718D8AFD}" type="pres">
      <dgm:prSet presAssocID="{EAD2B088-46AB-4602-8FCD-B2699EF5386C}" presName="sibTrans" presStyleLbl="sibTrans2D1" presStyleIdx="2" presStyleCnt="3"/>
      <dgm:spPr/>
    </dgm:pt>
    <dgm:pt modelId="{6E9A5672-8840-446B-8854-C7C705066336}" type="pres">
      <dgm:prSet presAssocID="{EAD2B088-46AB-4602-8FCD-B2699EF5386C}" presName="connectorText" presStyleLbl="sibTrans2D1" presStyleIdx="2" presStyleCnt="3"/>
      <dgm:spPr/>
    </dgm:pt>
    <dgm:pt modelId="{1537BDD0-27E4-467A-988C-8692DACC82D1}" type="pres">
      <dgm:prSet presAssocID="{C7874707-F38C-4F3D-80DC-430C0BCB5BC4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AF838-9553-4F99-B92B-7548D02F214A}" srcId="{9A7C267E-D92F-41F9-A005-833A35E39285}" destId="{C7874707-F38C-4F3D-80DC-430C0BCB5BC4}" srcOrd="3" destOrd="0" parTransId="{403FEAC3-BF10-4EC9-8DBD-40FD33BC1A7A}" sibTransId="{27740ECE-774D-4B1B-9029-823627113E1E}"/>
    <dgm:cxn modelId="{08415461-8E4F-4C77-8E47-8845ABB319F7}" srcId="{9A7C267E-D92F-41F9-A005-833A35E39285}" destId="{7B5D6FC3-5297-46B3-A04F-2FEA59B09410}" srcOrd="1" destOrd="0" parTransId="{C558A141-01FF-44C2-B45A-753FFEFC60F5}" sibTransId="{C3B08BD1-2270-4CB6-98C9-794FCCACB653}"/>
    <dgm:cxn modelId="{3C84F062-59CD-4048-88A6-8E5FA17F0138}" srcId="{9A7C267E-D92F-41F9-A005-833A35E39285}" destId="{3A7EA4D6-5251-48FA-A906-6F61633BE0E3}" srcOrd="2" destOrd="0" parTransId="{CA99595B-DA7A-4CD6-AEE8-60936B5D82E7}" sibTransId="{EAD2B088-46AB-4602-8FCD-B2699EF5386C}"/>
    <dgm:cxn modelId="{E89E3E43-AE87-42C4-B479-81445961B13E}" type="presOf" srcId="{C3B08BD1-2270-4CB6-98C9-794FCCACB653}" destId="{4ED637CD-1DAE-4424-9534-43220488F7E1}" srcOrd="0" destOrd="0" presId="urn:microsoft.com/office/officeart/2005/8/layout/process1"/>
    <dgm:cxn modelId="{A58C6746-E354-4F43-9048-77565C4E4CF7}" type="presOf" srcId="{21961C07-2429-4250-A5C3-4372164F9F52}" destId="{1A5AF8BB-5A82-4BA7-A0F5-86C81AD675D2}" srcOrd="0" destOrd="0" presId="urn:microsoft.com/office/officeart/2005/8/layout/process1"/>
    <dgm:cxn modelId="{32F08D48-7E69-4F4A-96D6-7A45F573AA85}" type="presOf" srcId="{C7874707-F38C-4F3D-80DC-430C0BCB5BC4}" destId="{1537BDD0-27E4-467A-988C-8692DACC82D1}" srcOrd="0" destOrd="0" presId="urn:microsoft.com/office/officeart/2005/8/layout/process1"/>
    <dgm:cxn modelId="{44D55074-F327-49CD-BABB-9A209C66D47B}" type="presOf" srcId="{EAD2B088-46AB-4602-8FCD-B2699EF5386C}" destId="{6E9A5672-8840-446B-8854-C7C705066336}" srcOrd="1" destOrd="0" presId="urn:microsoft.com/office/officeart/2005/8/layout/process1"/>
    <dgm:cxn modelId="{14F6ED90-8A64-4F9A-8492-EFE59867E81E}" type="presOf" srcId="{21961C07-2429-4250-A5C3-4372164F9F52}" destId="{D3211164-9171-4753-A3B3-478B13575C25}" srcOrd="1" destOrd="0" presId="urn:microsoft.com/office/officeart/2005/8/layout/process1"/>
    <dgm:cxn modelId="{4F0637A2-5C5E-40E0-9060-D80ABC1FD550}" type="presOf" srcId="{EAD2B088-46AB-4602-8FCD-B2699EF5386C}" destId="{0565B411-F9C9-49D5-9249-A3E2718D8AFD}" srcOrd="0" destOrd="0" presId="urn:microsoft.com/office/officeart/2005/8/layout/process1"/>
    <dgm:cxn modelId="{C340F4AF-95D3-486F-BC94-E899536DD109}" type="presOf" srcId="{492B6B92-DA77-4709-876B-70ED3FA8ED91}" destId="{2FE3D38C-F563-47C0-9998-0D4AD08D1B52}" srcOrd="0" destOrd="0" presId="urn:microsoft.com/office/officeart/2005/8/layout/process1"/>
    <dgm:cxn modelId="{1B89D1B9-CF5A-4C8E-962E-F1C0F16F0734}" type="presOf" srcId="{9A7C267E-D92F-41F9-A005-833A35E39285}" destId="{EFC04DBE-D0EB-4E35-9153-5FF5DEA26B18}" srcOrd="0" destOrd="0" presId="urn:microsoft.com/office/officeart/2005/8/layout/process1"/>
    <dgm:cxn modelId="{1AFECDBA-AE3C-4E50-B681-A9E6586CA8D2}" type="presOf" srcId="{C3B08BD1-2270-4CB6-98C9-794FCCACB653}" destId="{FC976BF6-4770-43BD-99A3-3B3F3097C8EB}" srcOrd="1" destOrd="0" presId="urn:microsoft.com/office/officeart/2005/8/layout/process1"/>
    <dgm:cxn modelId="{9E6BFCD5-DF05-4ED5-A431-180F8D599A2F}" type="presOf" srcId="{3A7EA4D6-5251-48FA-A906-6F61633BE0E3}" destId="{75DD675C-93BF-4741-954D-B1244978470F}" srcOrd="0" destOrd="0" presId="urn:microsoft.com/office/officeart/2005/8/layout/process1"/>
    <dgm:cxn modelId="{EFFFEADD-EF34-4F43-BDA1-707B317B8795}" type="presOf" srcId="{7B5D6FC3-5297-46B3-A04F-2FEA59B09410}" destId="{33799DD5-54A5-4C41-9824-73F7D275478A}" srcOrd="0" destOrd="0" presId="urn:microsoft.com/office/officeart/2005/8/layout/process1"/>
    <dgm:cxn modelId="{D5ED56FA-C4EB-43E5-939B-C362BFFEB7EB}" srcId="{9A7C267E-D92F-41F9-A005-833A35E39285}" destId="{492B6B92-DA77-4709-876B-70ED3FA8ED91}" srcOrd="0" destOrd="0" parTransId="{842360EB-2AAD-41B6-AB05-418FB64AEA07}" sibTransId="{21961C07-2429-4250-A5C3-4372164F9F52}"/>
    <dgm:cxn modelId="{D66DCC8B-EBD0-409A-BA4B-A441206981DB}" type="presParOf" srcId="{EFC04DBE-D0EB-4E35-9153-5FF5DEA26B18}" destId="{2FE3D38C-F563-47C0-9998-0D4AD08D1B52}" srcOrd="0" destOrd="0" presId="urn:microsoft.com/office/officeart/2005/8/layout/process1"/>
    <dgm:cxn modelId="{2DAA92BE-D865-47B8-9541-4FF441F66054}" type="presParOf" srcId="{EFC04DBE-D0EB-4E35-9153-5FF5DEA26B18}" destId="{1A5AF8BB-5A82-4BA7-A0F5-86C81AD675D2}" srcOrd="1" destOrd="0" presId="urn:microsoft.com/office/officeart/2005/8/layout/process1"/>
    <dgm:cxn modelId="{D2B97900-82E1-4D5F-900F-7592674F12FD}" type="presParOf" srcId="{1A5AF8BB-5A82-4BA7-A0F5-86C81AD675D2}" destId="{D3211164-9171-4753-A3B3-478B13575C25}" srcOrd="0" destOrd="0" presId="urn:microsoft.com/office/officeart/2005/8/layout/process1"/>
    <dgm:cxn modelId="{0C986ED6-3CDD-4CE4-B1CD-F2500D9389DA}" type="presParOf" srcId="{EFC04DBE-D0EB-4E35-9153-5FF5DEA26B18}" destId="{33799DD5-54A5-4C41-9824-73F7D275478A}" srcOrd="2" destOrd="0" presId="urn:microsoft.com/office/officeart/2005/8/layout/process1"/>
    <dgm:cxn modelId="{5D0C1FF3-D076-41DE-99E3-B72299F79D03}" type="presParOf" srcId="{EFC04DBE-D0EB-4E35-9153-5FF5DEA26B18}" destId="{4ED637CD-1DAE-4424-9534-43220488F7E1}" srcOrd="3" destOrd="0" presId="urn:microsoft.com/office/officeart/2005/8/layout/process1"/>
    <dgm:cxn modelId="{FC910A84-8E65-440F-A85E-6A2BEB11726F}" type="presParOf" srcId="{4ED637CD-1DAE-4424-9534-43220488F7E1}" destId="{FC976BF6-4770-43BD-99A3-3B3F3097C8EB}" srcOrd="0" destOrd="0" presId="urn:microsoft.com/office/officeart/2005/8/layout/process1"/>
    <dgm:cxn modelId="{B2736720-073E-4FF7-BD53-2E3E5BB68DB5}" type="presParOf" srcId="{EFC04DBE-D0EB-4E35-9153-5FF5DEA26B18}" destId="{75DD675C-93BF-4741-954D-B1244978470F}" srcOrd="4" destOrd="0" presId="urn:microsoft.com/office/officeart/2005/8/layout/process1"/>
    <dgm:cxn modelId="{3C14DCA5-1B3E-4080-8814-B33845CF9AD7}" type="presParOf" srcId="{EFC04DBE-D0EB-4E35-9153-5FF5DEA26B18}" destId="{0565B411-F9C9-49D5-9249-A3E2718D8AFD}" srcOrd="5" destOrd="0" presId="urn:microsoft.com/office/officeart/2005/8/layout/process1"/>
    <dgm:cxn modelId="{1E5EEDA7-4909-4A34-84A8-E1395918AE2F}" type="presParOf" srcId="{0565B411-F9C9-49D5-9249-A3E2718D8AFD}" destId="{6E9A5672-8840-446B-8854-C7C705066336}" srcOrd="0" destOrd="0" presId="urn:microsoft.com/office/officeart/2005/8/layout/process1"/>
    <dgm:cxn modelId="{521490B8-F041-4C65-8776-7FFE779B7724}" type="presParOf" srcId="{EFC04DBE-D0EB-4E35-9153-5FF5DEA26B18}" destId="{1537BDD0-27E4-467A-988C-8692DACC82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DBE8F-D5B1-468D-9687-09E43AE63914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D9469963-E43B-4A1A-B600-A58E1712D505}">
      <dgm:prSet phldrT="[文本]"/>
      <dgm:spPr/>
      <dgm:t>
        <a:bodyPr/>
        <a:lstStyle/>
        <a:p>
          <a:r>
            <a:rPr lang="zh-CN" altLang="en-US" dirty="0"/>
            <a:t>大样本数据集</a:t>
          </a:r>
        </a:p>
      </dgm:t>
    </dgm:pt>
    <dgm:pt modelId="{DD46783A-A515-4E34-9540-6E1E0ADB7664}" type="parTrans" cxnId="{33D6EC5B-39A6-4295-A80B-0A0EA724496B}">
      <dgm:prSet/>
      <dgm:spPr/>
      <dgm:t>
        <a:bodyPr/>
        <a:lstStyle/>
        <a:p>
          <a:endParaRPr lang="zh-CN" altLang="en-US"/>
        </a:p>
      </dgm:t>
    </dgm:pt>
    <dgm:pt modelId="{E5045B0D-82E8-4E1F-9353-4F9055AA5BFE}" type="sibTrans" cxnId="{33D6EC5B-39A6-4295-A80B-0A0EA724496B}">
      <dgm:prSet/>
      <dgm:spPr/>
      <dgm:t>
        <a:bodyPr/>
        <a:lstStyle/>
        <a:p>
          <a:endParaRPr lang="zh-CN" altLang="en-US"/>
        </a:p>
      </dgm:t>
    </dgm:pt>
    <dgm:pt modelId="{829A0737-B046-4DFC-BCF1-F7C7785E50A8}">
      <dgm:prSet phldrT="[文本]"/>
      <dgm:spPr/>
      <dgm:t>
        <a:bodyPr/>
        <a:lstStyle/>
        <a:p>
          <a:r>
            <a:rPr lang="zh-CN" altLang="en-US" dirty="0"/>
            <a:t>无监督的给出数据集结构</a:t>
          </a:r>
        </a:p>
      </dgm:t>
    </dgm:pt>
    <dgm:pt modelId="{85A53A35-0269-41A6-B580-0A1D493EB5A5}" type="parTrans" cxnId="{1B532F02-8414-493C-9A9B-4E0245FEAD7E}">
      <dgm:prSet/>
      <dgm:spPr/>
      <dgm:t>
        <a:bodyPr/>
        <a:lstStyle/>
        <a:p>
          <a:endParaRPr lang="zh-CN" altLang="en-US"/>
        </a:p>
      </dgm:t>
    </dgm:pt>
    <dgm:pt modelId="{B9D6E83E-2DD2-431B-9057-3A3CDA7D9CC4}" type="sibTrans" cxnId="{1B532F02-8414-493C-9A9B-4E0245FEAD7E}">
      <dgm:prSet/>
      <dgm:spPr/>
      <dgm:t>
        <a:bodyPr/>
        <a:lstStyle/>
        <a:p>
          <a:endParaRPr lang="zh-CN" altLang="en-US"/>
        </a:p>
      </dgm:t>
    </dgm:pt>
    <dgm:pt modelId="{A8222E56-2884-4D57-B7F8-6C2401F191DD}">
      <dgm:prSet phldrT="[文本]"/>
      <dgm:spPr/>
      <dgm:t>
        <a:bodyPr/>
        <a:lstStyle/>
        <a:p>
          <a:r>
            <a:rPr lang="zh-CN" altLang="en-US" dirty="0"/>
            <a:t>结构背后的物理过程</a:t>
          </a:r>
        </a:p>
      </dgm:t>
    </dgm:pt>
    <dgm:pt modelId="{0CAFED5C-AF36-43C8-A680-704E8156F5F7}" type="parTrans" cxnId="{1A99FE4A-8C02-4758-8BA1-F86B73AEE91C}">
      <dgm:prSet/>
      <dgm:spPr/>
      <dgm:t>
        <a:bodyPr/>
        <a:lstStyle/>
        <a:p>
          <a:endParaRPr lang="zh-CN" altLang="en-US"/>
        </a:p>
      </dgm:t>
    </dgm:pt>
    <dgm:pt modelId="{D8D5FA47-2CBE-4621-98F4-09FB26E26422}" type="sibTrans" cxnId="{1A99FE4A-8C02-4758-8BA1-F86B73AEE91C}">
      <dgm:prSet/>
      <dgm:spPr/>
      <dgm:t>
        <a:bodyPr/>
        <a:lstStyle/>
        <a:p>
          <a:endParaRPr lang="zh-CN" altLang="en-US"/>
        </a:p>
      </dgm:t>
    </dgm:pt>
    <dgm:pt modelId="{FC11FFBB-406D-4D6D-A794-69A9287874B5}" type="pres">
      <dgm:prSet presAssocID="{C92DBE8F-D5B1-468D-9687-09E43AE63914}" presName="linearFlow" presStyleCnt="0">
        <dgm:presLayoutVars>
          <dgm:resizeHandles val="exact"/>
        </dgm:presLayoutVars>
      </dgm:prSet>
      <dgm:spPr/>
    </dgm:pt>
    <dgm:pt modelId="{7A7242F9-C4D8-4D29-B60F-1FCAE3AECC1A}" type="pres">
      <dgm:prSet presAssocID="{D9469963-E43B-4A1A-B600-A58E1712D505}" presName="node" presStyleLbl="node1" presStyleIdx="0" presStyleCnt="3">
        <dgm:presLayoutVars>
          <dgm:bulletEnabled val="1"/>
        </dgm:presLayoutVars>
      </dgm:prSet>
      <dgm:spPr/>
    </dgm:pt>
    <dgm:pt modelId="{526F6C07-C300-4279-A993-4973908F450C}" type="pres">
      <dgm:prSet presAssocID="{E5045B0D-82E8-4E1F-9353-4F9055AA5BFE}" presName="sibTrans" presStyleLbl="sibTrans2D1" presStyleIdx="0" presStyleCnt="2"/>
      <dgm:spPr/>
    </dgm:pt>
    <dgm:pt modelId="{DF02EC78-EA50-447C-BB45-7FD40C3BFD92}" type="pres">
      <dgm:prSet presAssocID="{E5045B0D-82E8-4E1F-9353-4F9055AA5BFE}" presName="connectorText" presStyleLbl="sibTrans2D1" presStyleIdx="0" presStyleCnt="2"/>
      <dgm:spPr/>
    </dgm:pt>
    <dgm:pt modelId="{B88DA0AC-A8DA-4BEB-B81D-D4C44C92B7C2}" type="pres">
      <dgm:prSet presAssocID="{829A0737-B046-4DFC-BCF1-F7C7785E50A8}" presName="node" presStyleLbl="node1" presStyleIdx="1" presStyleCnt="3">
        <dgm:presLayoutVars>
          <dgm:bulletEnabled val="1"/>
        </dgm:presLayoutVars>
      </dgm:prSet>
      <dgm:spPr/>
    </dgm:pt>
    <dgm:pt modelId="{848CC6EA-5451-4CE8-9C59-7D59896B8CDC}" type="pres">
      <dgm:prSet presAssocID="{B9D6E83E-2DD2-431B-9057-3A3CDA7D9CC4}" presName="sibTrans" presStyleLbl="sibTrans2D1" presStyleIdx="1" presStyleCnt="2"/>
      <dgm:spPr/>
    </dgm:pt>
    <dgm:pt modelId="{48CE581B-11E0-47A9-8C54-61944AB5B37B}" type="pres">
      <dgm:prSet presAssocID="{B9D6E83E-2DD2-431B-9057-3A3CDA7D9CC4}" presName="connectorText" presStyleLbl="sibTrans2D1" presStyleIdx="1" presStyleCnt="2"/>
      <dgm:spPr/>
    </dgm:pt>
    <dgm:pt modelId="{B9B6DB52-E424-4954-A71C-4D322A7453E8}" type="pres">
      <dgm:prSet presAssocID="{A8222E56-2884-4D57-B7F8-6C2401F191D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532F02-8414-493C-9A9B-4E0245FEAD7E}" srcId="{C92DBE8F-D5B1-468D-9687-09E43AE63914}" destId="{829A0737-B046-4DFC-BCF1-F7C7785E50A8}" srcOrd="1" destOrd="0" parTransId="{85A53A35-0269-41A6-B580-0A1D493EB5A5}" sibTransId="{B9D6E83E-2DD2-431B-9057-3A3CDA7D9CC4}"/>
    <dgm:cxn modelId="{9081E708-DAD8-43D4-8A5F-FDB75282A120}" type="presOf" srcId="{D9469963-E43B-4A1A-B600-A58E1712D505}" destId="{7A7242F9-C4D8-4D29-B60F-1FCAE3AECC1A}" srcOrd="0" destOrd="0" presId="urn:microsoft.com/office/officeart/2005/8/layout/process2"/>
    <dgm:cxn modelId="{A4E92E33-4C19-4CBC-B66F-F94E9F6C6D2A}" type="presOf" srcId="{B9D6E83E-2DD2-431B-9057-3A3CDA7D9CC4}" destId="{48CE581B-11E0-47A9-8C54-61944AB5B37B}" srcOrd="1" destOrd="0" presId="urn:microsoft.com/office/officeart/2005/8/layout/process2"/>
    <dgm:cxn modelId="{FB848E36-C72B-480C-84C7-C01F8651F6FB}" type="presOf" srcId="{C92DBE8F-D5B1-468D-9687-09E43AE63914}" destId="{FC11FFBB-406D-4D6D-A794-69A9287874B5}" srcOrd="0" destOrd="0" presId="urn:microsoft.com/office/officeart/2005/8/layout/process2"/>
    <dgm:cxn modelId="{33D6EC5B-39A6-4295-A80B-0A0EA724496B}" srcId="{C92DBE8F-D5B1-468D-9687-09E43AE63914}" destId="{D9469963-E43B-4A1A-B600-A58E1712D505}" srcOrd="0" destOrd="0" parTransId="{DD46783A-A515-4E34-9540-6E1E0ADB7664}" sibTransId="{E5045B0D-82E8-4E1F-9353-4F9055AA5BFE}"/>
    <dgm:cxn modelId="{1A99FE4A-8C02-4758-8BA1-F86B73AEE91C}" srcId="{C92DBE8F-D5B1-468D-9687-09E43AE63914}" destId="{A8222E56-2884-4D57-B7F8-6C2401F191DD}" srcOrd="2" destOrd="0" parTransId="{0CAFED5C-AF36-43C8-A680-704E8156F5F7}" sibTransId="{D8D5FA47-2CBE-4621-98F4-09FB26E26422}"/>
    <dgm:cxn modelId="{84178C8B-3DD1-49E3-91E2-A876FC6AD021}" type="presOf" srcId="{829A0737-B046-4DFC-BCF1-F7C7785E50A8}" destId="{B88DA0AC-A8DA-4BEB-B81D-D4C44C92B7C2}" srcOrd="0" destOrd="0" presId="urn:microsoft.com/office/officeart/2005/8/layout/process2"/>
    <dgm:cxn modelId="{882E0D96-8864-4BE8-9864-7216590F1B6E}" type="presOf" srcId="{E5045B0D-82E8-4E1F-9353-4F9055AA5BFE}" destId="{DF02EC78-EA50-447C-BB45-7FD40C3BFD92}" srcOrd="1" destOrd="0" presId="urn:microsoft.com/office/officeart/2005/8/layout/process2"/>
    <dgm:cxn modelId="{DF2985C9-2E2A-4865-B2B7-57CB75DDB53C}" type="presOf" srcId="{E5045B0D-82E8-4E1F-9353-4F9055AA5BFE}" destId="{526F6C07-C300-4279-A993-4973908F450C}" srcOrd="0" destOrd="0" presId="urn:microsoft.com/office/officeart/2005/8/layout/process2"/>
    <dgm:cxn modelId="{2C3646FB-0028-455C-89FE-3437B70ECF95}" type="presOf" srcId="{A8222E56-2884-4D57-B7F8-6C2401F191DD}" destId="{B9B6DB52-E424-4954-A71C-4D322A7453E8}" srcOrd="0" destOrd="0" presId="urn:microsoft.com/office/officeart/2005/8/layout/process2"/>
    <dgm:cxn modelId="{169DA7FB-1925-40A2-9D8F-9F67B67D08DD}" type="presOf" srcId="{B9D6E83E-2DD2-431B-9057-3A3CDA7D9CC4}" destId="{848CC6EA-5451-4CE8-9C59-7D59896B8CDC}" srcOrd="0" destOrd="0" presId="urn:microsoft.com/office/officeart/2005/8/layout/process2"/>
    <dgm:cxn modelId="{9B3E387E-68AA-420B-B41B-476F3D23BB86}" type="presParOf" srcId="{FC11FFBB-406D-4D6D-A794-69A9287874B5}" destId="{7A7242F9-C4D8-4D29-B60F-1FCAE3AECC1A}" srcOrd="0" destOrd="0" presId="urn:microsoft.com/office/officeart/2005/8/layout/process2"/>
    <dgm:cxn modelId="{35362C1A-6BD4-490C-8288-D6105D4131C2}" type="presParOf" srcId="{FC11FFBB-406D-4D6D-A794-69A9287874B5}" destId="{526F6C07-C300-4279-A993-4973908F450C}" srcOrd="1" destOrd="0" presId="urn:microsoft.com/office/officeart/2005/8/layout/process2"/>
    <dgm:cxn modelId="{539BBFA1-110E-4F7E-9F51-14C9E3794FB5}" type="presParOf" srcId="{526F6C07-C300-4279-A993-4973908F450C}" destId="{DF02EC78-EA50-447C-BB45-7FD40C3BFD92}" srcOrd="0" destOrd="0" presId="urn:microsoft.com/office/officeart/2005/8/layout/process2"/>
    <dgm:cxn modelId="{9539C5A4-0157-4F50-B6A0-C04063D124BB}" type="presParOf" srcId="{FC11FFBB-406D-4D6D-A794-69A9287874B5}" destId="{B88DA0AC-A8DA-4BEB-B81D-D4C44C92B7C2}" srcOrd="2" destOrd="0" presId="urn:microsoft.com/office/officeart/2005/8/layout/process2"/>
    <dgm:cxn modelId="{7A83B041-9501-4F37-B724-7D40D5DF0CDD}" type="presParOf" srcId="{FC11FFBB-406D-4D6D-A794-69A9287874B5}" destId="{848CC6EA-5451-4CE8-9C59-7D59896B8CDC}" srcOrd="3" destOrd="0" presId="urn:microsoft.com/office/officeart/2005/8/layout/process2"/>
    <dgm:cxn modelId="{54DA586A-5143-450B-98B0-179EA5DC501A}" type="presParOf" srcId="{848CC6EA-5451-4CE8-9C59-7D59896B8CDC}" destId="{48CE581B-11E0-47A9-8C54-61944AB5B37B}" srcOrd="0" destOrd="0" presId="urn:microsoft.com/office/officeart/2005/8/layout/process2"/>
    <dgm:cxn modelId="{BF898911-C008-4D3D-A80E-3FC3EE01B7A2}" type="presParOf" srcId="{FC11FFBB-406D-4D6D-A794-69A9287874B5}" destId="{B9B6DB52-E424-4954-A71C-4D322A7453E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3D38C-F563-47C0-9998-0D4AD08D1B52}">
      <dsp:nvSpPr>
        <dsp:cNvPr id="0" name=""/>
        <dsp:cNvSpPr/>
      </dsp:nvSpPr>
      <dsp:spPr>
        <a:xfrm>
          <a:off x="2885" y="283884"/>
          <a:ext cx="1261712" cy="934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Covariance matrix</a:t>
          </a:r>
          <a:endParaRPr lang="zh-CN" altLang="en-US" sz="1600" kern="1200" dirty="0"/>
        </a:p>
      </dsp:txBody>
      <dsp:txXfrm>
        <a:off x="30254" y="311253"/>
        <a:ext cx="1206974" cy="879718"/>
      </dsp:txXfrm>
    </dsp:sp>
    <dsp:sp modelId="{1A5AF8BB-5A82-4BA7-A0F5-86C81AD675D2}">
      <dsp:nvSpPr>
        <dsp:cNvPr id="0" name=""/>
        <dsp:cNvSpPr/>
      </dsp:nvSpPr>
      <dsp:spPr>
        <a:xfrm>
          <a:off x="1390769" y="594660"/>
          <a:ext cx="267483" cy="31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90769" y="657241"/>
        <a:ext cx="187238" cy="187742"/>
      </dsp:txXfrm>
    </dsp:sp>
    <dsp:sp modelId="{33799DD5-54A5-4C41-9824-73F7D275478A}">
      <dsp:nvSpPr>
        <dsp:cNvPr id="0" name=""/>
        <dsp:cNvSpPr/>
      </dsp:nvSpPr>
      <dsp:spPr>
        <a:xfrm>
          <a:off x="1769283" y="283884"/>
          <a:ext cx="1261712" cy="934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Eigenvector and eigenvalue</a:t>
          </a:r>
          <a:endParaRPr lang="zh-CN" altLang="en-US" sz="1600" kern="1200" dirty="0"/>
        </a:p>
      </dsp:txBody>
      <dsp:txXfrm>
        <a:off x="1796652" y="311253"/>
        <a:ext cx="1206974" cy="879718"/>
      </dsp:txXfrm>
    </dsp:sp>
    <dsp:sp modelId="{4ED637CD-1DAE-4424-9534-43220488F7E1}">
      <dsp:nvSpPr>
        <dsp:cNvPr id="0" name=""/>
        <dsp:cNvSpPr/>
      </dsp:nvSpPr>
      <dsp:spPr>
        <a:xfrm>
          <a:off x="3157167" y="594660"/>
          <a:ext cx="267483" cy="31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157167" y="657241"/>
        <a:ext cx="187238" cy="187742"/>
      </dsp:txXfrm>
    </dsp:sp>
    <dsp:sp modelId="{75DD675C-93BF-4741-954D-B1244978470F}">
      <dsp:nvSpPr>
        <dsp:cNvPr id="0" name=""/>
        <dsp:cNvSpPr/>
      </dsp:nvSpPr>
      <dsp:spPr>
        <a:xfrm>
          <a:off x="3535681" y="283884"/>
          <a:ext cx="1261712" cy="934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Select the largest k eigenvalues</a:t>
          </a:r>
          <a:endParaRPr lang="zh-CN" altLang="en-US" sz="1600" kern="1200" dirty="0"/>
        </a:p>
      </dsp:txBody>
      <dsp:txXfrm>
        <a:off x="3563050" y="311253"/>
        <a:ext cx="1206974" cy="879718"/>
      </dsp:txXfrm>
    </dsp:sp>
    <dsp:sp modelId="{0565B411-F9C9-49D5-9249-A3E2718D8AFD}">
      <dsp:nvSpPr>
        <dsp:cNvPr id="0" name=""/>
        <dsp:cNvSpPr/>
      </dsp:nvSpPr>
      <dsp:spPr>
        <a:xfrm>
          <a:off x="4923565" y="594660"/>
          <a:ext cx="267483" cy="31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923565" y="657241"/>
        <a:ext cx="187238" cy="187742"/>
      </dsp:txXfrm>
    </dsp:sp>
    <dsp:sp modelId="{1537BDD0-27E4-467A-988C-8692DACC82D1}">
      <dsp:nvSpPr>
        <dsp:cNvPr id="0" name=""/>
        <dsp:cNvSpPr/>
      </dsp:nvSpPr>
      <dsp:spPr>
        <a:xfrm>
          <a:off x="5302079" y="283884"/>
          <a:ext cx="1261712" cy="934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Form a projection matrix</a:t>
          </a:r>
          <a:endParaRPr lang="zh-CN" altLang="en-US" sz="1600" kern="1200" dirty="0"/>
        </a:p>
      </dsp:txBody>
      <dsp:txXfrm>
        <a:off x="5329448" y="311253"/>
        <a:ext cx="1206974" cy="879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42F9-C4D8-4D29-B60F-1FCAE3AECC1A}">
      <dsp:nvSpPr>
        <dsp:cNvPr id="0" name=""/>
        <dsp:cNvSpPr/>
      </dsp:nvSpPr>
      <dsp:spPr>
        <a:xfrm>
          <a:off x="479554" y="0"/>
          <a:ext cx="2034462" cy="1130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大样本数据集</a:t>
          </a:r>
        </a:p>
      </dsp:txBody>
      <dsp:txXfrm>
        <a:off x="512658" y="33104"/>
        <a:ext cx="1968254" cy="1064048"/>
      </dsp:txXfrm>
    </dsp:sp>
    <dsp:sp modelId="{526F6C07-C300-4279-A993-4973908F450C}">
      <dsp:nvSpPr>
        <dsp:cNvPr id="0" name=""/>
        <dsp:cNvSpPr/>
      </dsp:nvSpPr>
      <dsp:spPr>
        <a:xfrm rot="5400000">
          <a:off x="1284862" y="1158513"/>
          <a:ext cx="423846" cy="508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1344201" y="1200897"/>
        <a:ext cx="305169" cy="296692"/>
      </dsp:txXfrm>
    </dsp:sp>
    <dsp:sp modelId="{B88DA0AC-A8DA-4BEB-B81D-D4C44C92B7C2}">
      <dsp:nvSpPr>
        <dsp:cNvPr id="0" name=""/>
        <dsp:cNvSpPr/>
      </dsp:nvSpPr>
      <dsp:spPr>
        <a:xfrm>
          <a:off x="479554" y="1695385"/>
          <a:ext cx="2034462" cy="1130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无监督的给出数据集结构</a:t>
          </a:r>
        </a:p>
      </dsp:txBody>
      <dsp:txXfrm>
        <a:off x="512658" y="1728489"/>
        <a:ext cx="1968254" cy="1064048"/>
      </dsp:txXfrm>
    </dsp:sp>
    <dsp:sp modelId="{848CC6EA-5451-4CE8-9C59-7D59896B8CDC}">
      <dsp:nvSpPr>
        <dsp:cNvPr id="0" name=""/>
        <dsp:cNvSpPr/>
      </dsp:nvSpPr>
      <dsp:spPr>
        <a:xfrm rot="5400000">
          <a:off x="1284862" y="2853898"/>
          <a:ext cx="423846" cy="508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1344201" y="2896282"/>
        <a:ext cx="305169" cy="296692"/>
      </dsp:txXfrm>
    </dsp:sp>
    <dsp:sp modelId="{B9B6DB52-E424-4954-A71C-4D322A7453E8}">
      <dsp:nvSpPr>
        <dsp:cNvPr id="0" name=""/>
        <dsp:cNvSpPr/>
      </dsp:nvSpPr>
      <dsp:spPr>
        <a:xfrm>
          <a:off x="479554" y="3390770"/>
          <a:ext cx="2034462" cy="1130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结构背后的物理过程</a:t>
          </a:r>
        </a:p>
      </dsp:txBody>
      <dsp:txXfrm>
        <a:off x="512658" y="3423874"/>
        <a:ext cx="1968254" cy="106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07D-EF28-845D-5028-DFF4CDC7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3587F-4D53-F333-D5E0-0E266EFD7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204AD-57D0-88F9-CA0A-CF8D61E2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2D52F-FE55-AA45-7576-2C65B654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6E9BF-58E0-D2CB-B257-CD8C228B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D5E80-C9DB-49B8-BE78-ACA34AE8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D224D-F87C-A067-DF8B-DC443FD4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19CE5-BC39-1514-A046-E563A03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BA2A0-3525-49EB-8553-87B5D541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815DA-A1C4-BA8F-4883-DEE16F79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2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096D5-3757-A64A-A5FF-53B887B5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C9974-854E-91E6-B047-D3FB1789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47551-D290-C5FE-E9CC-591C2C6E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467D3-31A2-F674-1E81-5ABD702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5C508-8B69-D08A-6F18-7F7BA392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69AB-CC73-5AE5-4BCC-307A3970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0B1C-95ED-A95D-672B-33038953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1F566-5E66-03DC-F0B4-AA1B8DE2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6350-7DF0-DE3F-155E-3DDA8E9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501E-E688-BE39-0776-CA73AAAA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2AC7-C120-0F58-F949-3DC11B8E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CF1F7-6191-81AE-2E0D-C16F0F8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AEB6-BAB1-4987-E5D1-97B51CB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B344F-1163-BDF3-F3D9-167BFCC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5D777-6AD0-B5C6-9C1E-724B9E4F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B503-6AC3-49AF-0F61-591F4968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D2845-C2EC-6A7F-971A-D5000AF13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144AF-B5A6-B30B-97CB-49A139CE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C2705-B528-1AE1-18AC-33130BA4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74344-D167-709E-041B-6FDFC2E0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0A188-232A-DCCD-7B97-9304EAAE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6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A79E-4215-0A51-06E5-45E95FC6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3438C-2B55-505A-BCCE-176BF344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14B96-356F-CBCB-9686-C953D64F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B2057-68C5-61CA-8623-4312A21E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FA9301-D3C7-C9FA-4056-618C67923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CA7D9D-B106-94BB-2D0C-5DDE757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60B569-0CEC-8DFC-FAC8-B71A8EAE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95D291-1E77-0AB1-8AD1-1A4B7928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4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6F0A-78C7-16CF-0D2E-B9BF5BE7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C0E1C-A26A-B974-723F-02A39E03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2C137-4B17-E7A5-20F8-7DB439E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60DA2-CB9E-665E-2518-25669DBF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D43C5-BEFC-D9BE-A61A-AA73A2F6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47AAD-E5DF-8999-9836-7D34DB66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2C3C7-0EFA-6DB8-D586-1A09DF68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3CF1-7C8B-AEA1-7E5E-D5CD729B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2C4C8-8A9B-7BC8-405C-8C6A038F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2F13A-FA4D-44AC-598E-A552D85E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19D22-8BF9-E563-1A53-056DBFEF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2AB8E-54AC-2D4F-0A34-07D06ED5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404D8-1861-F150-D6F9-2F29D047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F667C-CC99-42CA-EDFB-1219020F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936B8-0D5B-4052-2FEF-913C75A9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DD853-DECE-BB74-9D02-69671CF4C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BDEF3-2F14-61D1-235C-779AA610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E5B36-7808-75A9-482F-555D78AB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6F1E3-F60C-6244-0440-7DDD502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66CB5-5C01-8D73-CB2F-2206BC4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07C46-A060-A343-1B8B-5B9601BA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BFDA-29EE-0D8C-6059-65453857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FFF3-E733-43E6-8284-18098C237D59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461F-B3BE-F8EA-C651-E4AE0B29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EE78-8B57-17D7-5A27-C97277C7E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8165-F06E-4BD4-BDE0-BED5FF519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7915E-0712-AF0A-DA05-CA4FB0F8E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天文数据的结构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4CF67-25CC-7F93-BDF8-A8185A18D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F260-E56E-A8F2-53F0-12DB1178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FF4BA-05A2-9976-C268-D02E94BC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我们可以从数据中直接得到它们的结构吗？</a:t>
            </a:r>
          </a:p>
        </p:txBody>
      </p:sp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ED00C2A6-CE2F-36A0-AAF4-8882AD8E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55" y="3305489"/>
            <a:ext cx="4731945" cy="355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02A35A7E-AF35-E1D7-EAD2-79388C41899F}"/>
              </a:ext>
            </a:extLst>
          </p:cNvPr>
          <p:cNvSpPr/>
          <p:nvPr/>
        </p:nvSpPr>
        <p:spPr>
          <a:xfrm>
            <a:off x="4534277" y="5375416"/>
            <a:ext cx="3123446" cy="47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2F4A8F-F616-29E2-33A1-ECF81B34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31" y="3429000"/>
            <a:ext cx="2693422" cy="1624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822454-648C-09E9-EF23-C88F9D189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62"/>
          <a:stretch/>
        </p:blipFill>
        <p:spPr>
          <a:xfrm>
            <a:off x="13567" y="3208591"/>
            <a:ext cx="4336608" cy="34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9182-A57C-227D-813C-637C59DE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赫罗图 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Helvetica Neue"/>
              </a:rPr>
              <a:t>Hertzsprung–Russell diagram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22A8D-C3E6-89B5-245C-CCFF3A4B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zh-CN" altLang="en-US" dirty="0"/>
              <a:t>主观的人为统计</a:t>
            </a:r>
            <a:endParaRPr lang="en-US" altLang="zh-CN" dirty="0"/>
          </a:p>
          <a:p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en-US" altLang="zh-CN" dirty="0"/>
              <a:t>log-log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横坐标为光谱型</a:t>
            </a:r>
            <a:r>
              <a:rPr lang="en-US" altLang="zh-CN" dirty="0"/>
              <a:t>/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色指数（</a:t>
            </a:r>
            <a:r>
              <a:rPr lang="en-US" altLang="zh-CN" dirty="0"/>
              <a:t>B-V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纵坐标为光度</a:t>
            </a:r>
            <a:r>
              <a:rPr lang="en-US" altLang="zh-CN" dirty="0"/>
              <a:t>/</a:t>
            </a:r>
            <a:r>
              <a:rPr lang="zh-CN" altLang="en-US" dirty="0"/>
              <a:t>绝对星等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用于研究恒星的演化</a:t>
            </a:r>
          </a:p>
          <a:p>
            <a:endParaRPr lang="zh-CN" altLang="en-US" dirty="0"/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7EC15BD1-D5AC-24C5-A4B1-FD153CB6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32539"/>
            <a:ext cx="5105400" cy="53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0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ACE9-B108-EBF0-BC06-868230D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赫罗图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1AE06-DF8A-0821-6003-6C3A6993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A6328AEF-58C7-DBDF-F646-15AD039C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97" y="1499118"/>
            <a:ext cx="5816511" cy="52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查看源图像">
            <a:extLst>
              <a:ext uri="{FF2B5EF4-FFF2-40B4-BE49-F238E27FC236}">
                <a16:creationId xmlns:a16="http://schemas.microsoft.com/office/drawing/2014/main" id="{0842A83C-504B-F7DE-57EB-A368A858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52465"/>
            <a:ext cx="4280257" cy="53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E04A7-C285-7AC3-4963-C7ABE139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无监督学习 </a:t>
            </a:r>
            <a:r>
              <a:rPr lang="en-US" altLang="zh-CN" sz="4000" dirty="0"/>
              <a:t>Unsupervised machine learning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365C3-004C-8A56-35C5-5F223C6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07"/>
            <a:ext cx="10515600" cy="4351338"/>
          </a:xfrm>
        </p:spPr>
        <p:txBody>
          <a:bodyPr/>
          <a:lstStyle/>
          <a:p>
            <a:r>
              <a:rPr lang="zh-CN" altLang="en-US" dirty="0"/>
              <a:t>没有人为输入标签</a:t>
            </a:r>
            <a:endParaRPr lang="en-US" altLang="zh-CN" dirty="0"/>
          </a:p>
          <a:p>
            <a:r>
              <a:rPr lang="zh-CN" altLang="en-US" dirty="0"/>
              <a:t>多用于形态学分类</a:t>
            </a:r>
            <a:endParaRPr lang="en-US" altLang="zh-CN" dirty="0"/>
          </a:p>
          <a:p>
            <a:r>
              <a:rPr lang="zh-CN" altLang="en-US" dirty="0"/>
              <a:t>少部分用于分析聚</a:t>
            </a:r>
            <a:br>
              <a:rPr lang="en-US" altLang="zh-CN" dirty="0"/>
            </a:br>
            <a:r>
              <a:rPr lang="zh-CN" altLang="en-US" dirty="0"/>
              <a:t>类与离群点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3245A-09F9-40C6-E4AD-526B1EF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94" y="1454090"/>
            <a:ext cx="5884506" cy="54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FC43-CA37-220D-AB59-6030BAEB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B89370-ACB0-67D0-0447-98B1B933A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𝑛𝑒𝑢𝑡𝑟𝑎𝑙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𝑠𝑡𝑒𝑙𝑙𝑎𝑟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𝑆𝐹𝑅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𝑛𝑒𝑢𝑡𝑟𝑎𝑙</m:t>
                        </m:r>
                      </m:sub>
                    </m:sSub>
                  </m:oMath>
                </a14:m>
                <a:r>
                  <a:rPr lang="en-US" altLang="zh-CN" dirty="0"/>
                  <a:t>: neutral gas fraction,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𝑛𝑒𝑢𝑡𝑟𝑎𝑙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𝑠𝑡𝑒𝑙𝑙𝑎𝑟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𝑠𝑡𝑒𝑙𝑙𝑎𝑟</m:t>
                        </m:r>
                      </m:sub>
                    </m:sSub>
                  </m:oMath>
                </a14:m>
                <a:r>
                  <a:rPr lang="en-US" altLang="zh-CN" dirty="0"/>
                  <a:t>: stellar mass</a:t>
                </a:r>
              </a:p>
              <a:p>
                <a:pPr lvl="1"/>
                <a:r>
                  <a:rPr lang="en-US" altLang="zh-CN" dirty="0"/>
                  <a:t>SFR: star formation rate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Sample: Evolution and Assembly of </a:t>
                </a:r>
                <a:r>
                  <a:rPr lang="en-US" altLang="zh-CN" dirty="0" err="1"/>
                  <a:t>GaLaxies</a:t>
                </a:r>
                <a:r>
                  <a:rPr lang="en-US" altLang="zh-CN" dirty="0"/>
                  <a:t> and their Environments (EAGLE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𝑠𝑡𝑒𝑙𝑙𝑎𝑟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SFR&gt;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0.01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𝑛𝑒𝑢𝑡𝑟𝑎𝑙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≤4.5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B89370-ACB0-67D0-0447-98B1B933A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F100795-52B0-D91E-988B-629033484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02719"/>
              </p:ext>
            </p:extLst>
          </p:nvPr>
        </p:nvGraphicFramePr>
        <p:xfrm>
          <a:off x="2981649" y="255931"/>
          <a:ext cx="6566678" cy="150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EECEEB1-8AEE-3B83-0E2B-08E3802F4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359638"/>
            <a:ext cx="6096000" cy="24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AFE6-116D-94B4-AE8E-EA9B3C7E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C40E7-A386-60C9-3B01-F46B3CE8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检测星际介质间的可压缩磁流体动力湍流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GASS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数据，观测中性</a:t>
            </a:r>
            <a:r>
              <a:rPr lang="en-US" altLang="zh-CN" dirty="0">
                <a:solidFill>
                  <a:srgbClr val="333333"/>
                </a:solidFill>
                <a:latin typeface="tahoma" panose="020B0604030504040204" pitchFamily="34" charset="0"/>
              </a:rPr>
              <a:t>H</a:t>
            </a:r>
            <a:r>
              <a:rPr lang="zh-CN" altLang="en-US" dirty="0">
                <a:solidFill>
                  <a:srgbClr val="333333"/>
                </a:solidFill>
                <a:latin typeface="tahoma" panose="020B0604030504040204" pitchFamily="34" charset="0"/>
              </a:rPr>
              <a:t>密度进行分析</a:t>
            </a:r>
            <a:endParaRPr lang="en-US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dirty="0"/>
              <a:t>并未涉及大样本数据</a:t>
            </a:r>
            <a:endParaRPr lang="en-US" altLang="zh-CN" dirty="0"/>
          </a:p>
          <a:p>
            <a:r>
              <a:rPr lang="zh-CN" altLang="en-US" dirty="0"/>
              <a:t>有明确的目的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0DF80E-396B-9EB2-6504-E86BDC14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804" y="3993502"/>
            <a:ext cx="7207195" cy="28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5BED-AFAA-1C3C-583D-CB427EEB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</a:t>
            </a:r>
            <a:r>
              <a:rPr lang="en-US" altLang="zh-CN" dirty="0"/>
              <a:t>TDA</a:t>
            </a:r>
            <a:r>
              <a:rPr lang="zh-CN" altLang="en-US" dirty="0"/>
              <a:t>的愿景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AE646-AB6C-94EF-F811-AF89AD3C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4EA13-9DB0-4113-468A-BE3A8FD5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31" y="1766596"/>
            <a:ext cx="5566769" cy="5091404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E48B142-294B-003C-6320-E052DE15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868365"/>
              </p:ext>
            </p:extLst>
          </p:nvPr>
        </p:nvGraphicFramePr>
        <p:xfrm>
          <a:off x="1553546" y="1971848"/>
          <a:ext cx="2993571" cy="4521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47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194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Helvetica Neue</vt:lpstr>
      <vt:lpstr>等线</vt:lpstr>
      <vt:lpstr>等线 Light</vt:lpstr>
      <vt:lpstr>Arial</vt:lpstr>
      <vt:lpstr>Cambria Math</vt:lpstr>
      <vt:lpstr>tahoma</vt:lpstr>
      <vt:lpstr>Office 主题​​</vt:lpstr>
      <vt:lpstr>天文数据的结构</vt:lpstr>
      <vt:lpstr>问题</vt:lpstr>
      <vt:lpstr>赫罗图  Hertzsprung–Russell diagram</vt:lpstr>
      <vt:lpstr>赫罗图</vt:lpstr>
      <vt:lpstr>无监督学习 Unsupervised machine learning</vt:lpstr>
      <vt:lpstr>PCA</vt:lpstr>
      <vt:lpstr>TDA</vt:lpstr>
      <vt:lpstr>有关TDA的愿景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天文中数据的结构</dc:title>
  <dc:creator>Wang Cunshi</dc:creator>
  <cp:lastModifiedBy>Wang Cunshi</cp:lastModifiedBy>
  <cp:revision>2</cp:revision>
  <dcterms:created xsi:type="dcterms:W3CDTF">2022-07-03T14:52:11Z</dcterms:created>
  <dcterms:modified xsi:type="dcterms:W3CDTF">2022-07-04T08:48:55Z</dcterms:modified>
</cp:coreProperties>
</file>