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11F904F-FEF2-4E2C-83CF-293F7ABA8B3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986EE07-165B-4CF4-86B6-3026DB1FEBE0}" type="datetimeFigureOut">
              <a:rPr lang="fr-FR" smtClean="0"/>
              <a:t>05/05/2014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The group and the </a:t>
            </a:r>
            <a:r>
              <a:rPr lang="fr-FR" u="sng" dirty="0" err="1" smtClean="0"/>
              <a:t>project</a:t>
            </a:r>
            <a:endParaRPr lang="fr-FR" u="sng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The group</a:t>
            </a:r>
          </a:p>
          <a:p>
            <a:pPr lvl="1"/>
            <a:r>
              <a:rPr lang="fr-FR" dirty="0" smtClean="0"/>
              <a:t>Eva BENOIT</a:t>
            </a:r>
          </a:p>
          <a:p>
            <a:pPr lvl="1"/>
            <a:r>
              <a:rPr lang="fr-FR" dirty="0" smtClean="0"/>
              <a:t>Ariane BERTRAND</a:t>
            </a:r>
          </a:p>
          <a:p>
            <a:pPr lvl="1"/>
            <a:r>
              <a:rPr lang="fr-FR" dirty="0" smtClean="0"/>
              <a:t>Guillaume FORMEY DE SAINT LOUVENT</a:t>
            </a:r>
          </a:p>
          <a:p>
            <a:pPr lvl="1"/>
            <a:r>
              <a:rPr lang="fr-FR" dirty="0" smtClean="0"/>
              <a:t>Ang LI</a:t>
            </a:r>
          </a:p>
          <a:p>
            <a:endParaRPr lang="fr-FR" dirty="0" smtClean="0"/>
          </a:p>
          <a:p>
            <a:r>
              <a:rPr lang="fr-FR" b="1" dirty="0" smtClean="0"/>
              <a:t>The </a:t>
            </a:r>
            <a:r>
              <a:rPr lang="fr-FR" b="1" dirty="0" err="1" smtClean="0"/>
              <a:t>project</a:t>
            </a:r>
            <a:endParaRPr lang="fr-FR" b="1" dirty="0" smtClean="0"/>
          </a:p>
          <a:p>
            <a:pPr lvl="1"/>
            <a:r>
              <a:rPr lang="fr-FR" dirty="0" smtClean="0"/>
              <a:t>A user </a:t>
            </a:r>
            <a:r>
              <a:rPr lang="fr-FR" dirty="0" err="1" smtClean="0"/>
              <a:t>needs</a:t>
            </a:r>
            <a:r>
              <a:rPr lang="fr-FR" dirty="0" smtClean="0"/>
              <a:t> to </a:t>
            </a:r>
            <a:r>
              <a:rPr lang="fr-FR" dirty="0" err="1" smtClean="0"/>
              <a:t>access</a:t>
            </a:r>
            <a:r>
              <a:rPr lang="fr-FR" dirty="0" smtClean="0"/>
              <a:t> to the </a:t>
            </a:r>
            <a:r>
              <a:rPr lang="fr-FR" dirty="0" err="1" smtClean="0"/>
              <a:t>meaning</a:t>
            </a:r>
            <a:r>
              <a:rPr lang="fr-FR" dirty="0" smtClean="0"/>
              <a:t> of a </a:t>
            </a:r>
            <a:r>
              <a:rPr lang="fr-FR" dirty="0" err="1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command-line 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2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9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The solution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use an </a:t>
            </a:r>
            <a:r>
              <a:rPr lang="fr-FR" b="1" dirty="0" err="1" smtClean="0"/>
              <a:t>english</a:t>
            </a:r>
            <a:r>
              <a:rPr lang="fr-FR" b="1" dirty="0" smtClean="0"/>
              <a:t> </a:t>
            </a:r>
            <a:r>
              <a:rPr lang="fr-FR" b="1" dirty="0" err="1" smtClean="0"/>
              <a:t>dictionary</a:t>
            </a:r>
            <a:endParaRPr lang="fr-FR" b="1" dirty="0"/>
          </a:p>
          <a:p>
            <a:r>
              <a:rPr lang="fr-FR" dirty="0" err="1" smtClean="0"/>
              <a:t>Dictionaries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 on Linux OS</a:t>
            </a:r>
          </a:p>
          <a:p>
            <a:pPr lvl="1"/>
            <a:r>
              <a:rPr lang="fr-FR" dirty="0" smtClean="0"/>
              <a:t>Gnome-</a:t>
            </a:r>
            <a:r>
              <a:rPr lang="fr-FR" dirty="0" err="1" smtClean="0"/>
              <a:t>dictionary</a:t>
            </a:r>
            <a:endParaRPr lang="fr-FR" dirty="0" smtClean="0"/>
          </a:p>
          <a:p>
            <a:pPr lvl="1"/>
            <a:r>
              <a:rPr lang="fr-FR" dirty="0" err="1" smtClean="0"/>
              <a:t>Stardict</a:t>
            </a:r>
            <a:endParaRPr lang="fr-FR" dirty="0" smtClean="0"/>
          </a:p>
          <a:p>
            <a:pPr lvl="1"/>
            <a:r>
              <a:rPr lang="fr-FR" dirty="0" err="1" smtClean="0"/>
              <a:t>Goldendict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access</a:t>
            </a:r>
            <a:r>
              <a:rPr lang="fr-FR" dirty="0" smtClean="0"/>
              <a:t> to the </a:t>
            </a:r>
            <a:r>
              <a:rPr lang="fr-FR" dirty="0" err="1" smtClean="0"/>
              <a:t>dictionary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command-line, but a network </a:t>
            </a:r>
            <a:r>
              <a:rPr lang="fr-FR" dirty="0" err="1" smtClean="0"/>
              <a:t>connection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. </a:t>
            </a:r>
          </a:p>
          <a:p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2571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</TotalTime>
  <Words>71</Words>
  <Application>Microsoft Office PowerPoint</Application>
  <PresentationFormat>Affichage à l'écran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Contiguïté</vt:lpstr>
      <vt:lpstr>The group and the project</vt:lpstr>
      <vt:lpstr>The solution</vt:lpstr>
    </vt:vector>
  </TitlesOfParts>
  <Company>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 and the project</dc:title>
  <dc:creator>Eva BENOIT</dc:creator>
  <cp:lastModifiedBy>Eva BENOIT</cp:lastModifiedBy>
  <cp:revision>2</cp:revision>
  <dcterms:created xsi:type="dcterms:W3CDTF">2014-05-05T07:47:41Z</dcterms:created>
  <dcterms:modified xsi:type="dcterms:W3CDTF">2014-05-05T08:06:40Z</dcterms:modified>
</cp:coreProperties>
</file>