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136" autoAdjust="0"/>
    <p:restoredTop sz="94684" autoAdjust="0"/>
  </p:normalViewPr>
  <p:slideViewPr>
    <p:cSldViewPr>
      <p:cViewPr>
        <p:scale>
          <a:sx n="100" d="100"/>
          <a:sy n="100" d="100"/>
        </p:scale>
        <p:origin x="-216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3F8ABF-26B5-4A71-872D-0A30099F4CFD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79A69C3-CEBF-464B-8684-3F5A8FCFB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A282D01-A489-46AA-9740-D278A94C82E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B2D3BA5-85DF-47D3-8D43-9D635852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15616" y="90872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 smtClean="0"/>
              <a:t>InstitutionName</a:t>
            </a:r>
            <a:endParaRPr lang="en-NZ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115616" y="2038375"/>
            <a:ext cx="6949440" cy="1066800"/>
          </a:xfrm>
        </p:spPr>
        <p:txBody>
          <a:bodyPr wrap="square" anchor="b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  <a:effectLst>
                  <a:outerShdw blurRad="76200" dist="50800" dir="2700000" algn="tl" rotWithShape="0">
                    <a:srgbClr val="000000">
                      <a:alpha val="13000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 smtClean="0"/>
              <a:t>FullName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15616" y="141277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800" dirty="0" smtClean="0"/>
              <a:t>DepartmentName</a:t>
            </a:r>
            <a:endParaRPr lang="en-NZ" sz="18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15616" y="3933056"/>
            <a:ext cx="691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StartDate</a:t>
            </a:r>
            <a:endParaRPr lang="en-NZ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30665"/>
              </p:ext>
            </p:extLst>
          </p:nvPr>
        </p:nvGraphicFramePr>
        <p:xfrm>
          <a:off x="1115616" y="5301208"/>
          <a:ext cx="6912768" cy="72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276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NZ" sz="1200" dirty="0" smtClean="0"/>
                        <a:t>OrganiserName</a:t>
                      </a:r>
                      <a:endParaRPr lang="en-NZ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NZ" sz="1050" dirty="0" smtClean="0"/>
                        <a:t>OrganiserRole</a:t>
                      </a:r>
                      <a:endParaRPr lang="en-NZ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115616" y="3501008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Attended the </a:t>
            </a:r>
            <a:r>
              <a:rPr lang="en-US" sz="1400" smtClean="0"/>
              <a:t>CourseTypeDescription </a:t>
            </a:r>
            <a:r>
              <a:rPr lang="en-US" sz="1400" dirty="0" smtClean="0"/>
              <a:t>on: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09" y="6072935"/>
            <a:ext cx="457222" cy="307586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80531" y="6130933"/>
            <a:ext cx="982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smtClean="0"/>
              <a:t>sim-planner.com</a:t>
            </a:r>
            <a:endParaRPr lang="en-NZ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Background"/>
          <p:cNvGrpSpPr/>
          <p:nvPr/>
        </p:nvGrpSpPr>
        <p:grpSpPr>
          <a:xfrm>
            <a:off x="-447674" y="-457200"/>
            <a:ext cx="10029825" cy="7753350"/>
            <a:chOff x="-447674" y="-457200"/>
            <a:chExt cx="10029825" cy="77533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447674" y="-457200"/>
              <a:ext cx="10029825" cy="7753350"/>
              <a:chOff x="-457200" y="-457200"/>
              <a:chExt cx="10058400" cy="7772400"/>
            </a:xfrm>
            <a:effectLst/>
          </p:grpSpPr>
          <p:grpSp>
            <p:nvGrpSpPr>
              <p:cNvPr id="9" name="Group 8"/>
              <p:cNvGrpSpPr/>
              <p:nvPr/>
            </p:nvGrpSpPr>
            <p:grpSpPr>
              <a:xfrm>
                <a:off x="-457200" y="0"/>
                <a:ext cx="914400" cy="6858000"/>
                <a:chOff x="-457200" y="0"/>
                <a:chExt cx="914400" cy="6858000"/>
              </a:xfrm>
            </p:grpSpPr>
            <p:sp>
              <p:nvSpPr>
                <p:cNvPr id="170" name="Arc 169"/>
                <p:cNvSpPr/>
                <p:nvPr/>
              </p:nvSpPr>
              <p:spPr>
                <a:xfrm>
                  <a:off x="-457200" y="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Arc 170"/>
                <p:cNvSpPr/>
                <p:nvPr/>
              </p:nvSpPr>
              <p:spPr>
                <a:xfrm>
                  <a:off x="-457200" y="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Arc 171"/>
                <p:cNvSpPr/>
                <p:nvPr/>
              </p:nvSpPr>
              <p:spPr>
                <a:xfrm>
                  <a:off x="-457200" y="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Arc 172"/>
                <p:cNvSpPr/>
                <p:nvPr/>
              </p:nvSpPr>
              <p:spPr>
                <a:xfrm>
                  <a:off x="-457200" y="457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Arc 173"/>
                <p:cNvSpPr/>
                <p:nvPr/>
              </p:nvSpPr>
              <p:spPr>
                <a:xfrm>
                  <a:off x="-457200" y="609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Arc 174"/>
                <p:cNvSpPr/>
                <p:nvPr/>
              </p:nvSpPr>
              <p:spPr>
                <a:xfrm>
                  <a:off x="-457200" y="762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/>
                <p:cNvSpPr/>
                <p:nvPr/>
              </p:nvSpPr>
              <p:spPr>
                <a:xfrm>
                  <a:off x="-457200" y="914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Arc 176"/>
                <p:cNvSpPr/>
                <p:nvPr/>
              </p:nvSpPr>
              <p:spPr>
                <a:xfrm>
                  <a:off x="-457200" y="1066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Arc 177"/>
                <p:cNvSpPr/>
                <p:nvPr/>
              </p:nvSpPr>
              <p:spPr>
                <a:xfrm>
                  <a:off x="-457200" y="1219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Arc 178"/>
                <p:cNvSpPr/>
                <p:nvPr/>
              </p:nvSpPr>
              <p:spPr>
                <a:xfrm>
                  <a:off x="-457200" y="1371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Arc 179"/>
                <p:cNvSpPr/>
                <p:nvPr/>
              </p:nvSpPr>
              <p:spPr>
                <a:xfrm>
                  <a:off x="-457200" y="1524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Arc 180"/>
                <p:cNvSpPr/>
                <p:nvPr/>
              </p:nvSpPr>
              <p:spPr>
                <a:xfrm>
                  <a:off x="-457200" y="1676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Arc 181"/>
                <p:cNvSpPr/>
                <p:nvPr/>
              </p:nvSpPr>
              <p:spPr>
                <a:xfrm>
                  <a:off x="-457200" y="1828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Arc 182"/>
                <p:cNvSpPr/>
                <p:nvPr/>
              </p:nvSpPr>
              <p:spPr>
                <a:xfrm>
                  <a:off x="-457200" y="1981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Arc 183"/>
                <p:cNvSpPr/>
                <p:nvPr/>
              </p:nvSpPr>
              <p:spPr>
                <a:xfrm>
                  <a:off x="-457200" y="2133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/>
                <p:cNvSpPr/>
                <p:nvPr/>
              </p:nvSpPr>
              <p:spPr>
                <a:xfrm>
                  <a:off x="-457200" y="2286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Arc 185"/>
                <p:cNvSpPr/>
                <p:nvPr/>
              </p:nvSpPr>
              <p:spPr>
                <a:xfrm>
                  <a:off x="-457200" y="2438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Arc 186"/>
                <p:cNvSpPr/>
                <p:nvPr/>
              </p:nvSpPr>
              <p:spPr>
                <a:xfrm>
                  <a:off x="-457200" y="2590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>
                <a:xfrm>
                  <a:off x="-457200" y="2743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Arc 188"/>
                <p:cNvSpPr/>
                <p:nvPr/>
              </p:nvSpPr>
              <p:spPr>
                <a:xfrm>
                  <a:off x="-457200" y="2895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>
                <a:xfrm>
                  <a:off x="-457200" y="3048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Arc 190"/>
                <p:cNvSpPr/>
                <p:nvPr/>
              </p:nvSpPr>
              <p:spPr>
                <a:xfrm>
                  <a:off x="-457200" y="3200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>
                <a:xfrm>
                  <a:off x="-457200" y="3352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 192"/>
                <p:cNvSpPr/>
                <p:nvPr/>
              </p:nvSpPr>
              <p:spPr>
                <a:xfrm>
                  <a:off x="-457200" y="3505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>
                <a:xfrm>
                  <a:off x="-457200" y="3657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Arc 194"/>
                <p:cNvSpPr/>
                <p:nvPr/>
              </p:nvSpPr>
              <p:spPr>
                <a:xfrm>
                  <a:off x="-457200" y="3810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Arc 195"/>
                <p:cNvSpPr/>
                <p:nvPr/>
              </p:nvSpPr>
              <p:spPr>
                <a:xfrm>
                  <a:off x="-457200" y="396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Arc 196"/>
                <p:cNvSpPr/>
                <p:nvPr/>
              </p:nvSpPr>
              <p:spPr>
                <a:xfrm>
                  <a:off x="-457200" y="411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Arc 197"/>
                <p:cNvSpPr/>
                <p:nvPr/>
              </p:nvSpPr>
              <p:spPr>
                <a:xfrm>
                  <a:off x="-457200" y="4267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Arc 198"/>
                <p:cNvSpPr/>
                <p:nvPr/>
              </p:nvSpPr>
              <p:spPr>
                <a:xfrm>
                  <a:off x="-457200" y="4419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Arc 199"/>
                <p:cNvSpPr/>
                <p:nvPr/>
              </p:nvSpPr>
              <p:spPr>
                <a:xfrm>
                  <a:off x="-457200" y="4572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Arc 200"/>
                <p:cNvSpPr/>
                <p:nvPr/>
              </p:nvSpPr>
              <p:spPr>
                <a:xfrm>
                  <a:off x="-457200" y="4724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Arc 201"/>
                <p:cNvSpPr/>
                <p:nvPr/>
              </p:nvSpPr>
              <p:spPr>
                <a:xfrm>
                  <a:off x="-457200" y="4876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/>
                <p:cNvSpPr/>
                <p:nvPr/>
              </p:nvSpPr>
              <p:spPr>
                <a:xfrm>
                  <a:off x="-457200" y="5029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Arc 203"/>
                <p:cNvSpPr/>
                <p:nvPr/>
              </p:nvSpPr>
              <p:spPr>
                <a:xfrm>
                  <a:off x="-457200" y="5181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Arc 204"/>
                <p:cNvSpPr/>
                <p:nvPr/>
              </p:nvSpPr>
              <p:spPr>
                <a:xfrm>
                  <a:off x="-457200" y="5334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Arc 205"/>
                <p:cNvSpPr/>
                <p:nvPr/>
              </p:nvSpPr>
              <p:spPr>
                <a:xfrm>
                  <a:off x="-457200" y="5486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Arc 206"/>
                <p:cNvSpPr/>
                <p:nvPr/>
              </p:nvSpPr>
              <p:spPr>
                <a:xfrm>
                  <a:off x="-457200" y="5638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Arc 207"/>
                <p:cNvSpPr/>
                <p:nvPr/>
              </p:nvSpPr>
              <p:spPr>
                <a:xfrm>
                  <a:off x="-457200" y="57912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Arc 208"/>
                <p:cNvSpPr/>
                <p:nvPr/>
              </p:nvSpPr>
              <p:spPr>
                <a:xfrm>
                  <a:off x="-457200" y="59436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>
                <a:xfrm>
                  <a:off x="-457200" y="60960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Arc 210"/>
                <p:cNvSpPr/>
                <p:nvPr/>
              </p:nvSpPr>
              <p:spPr>
                <a:xfrm>
                  <a:off x="-457200" y="6248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8686800" y="12915"/>
                <a:ext cx="914400" cy="6858000"/>
                <a:chOff x="8686800" y="12915"/>
                <a:chExt cx="914400" cy="6858000"/>
              </a:xfrm>
            </p:grpSpPr>
            <p:sp>
              <p:nvSpPr>
                <p:cNvPr id="128" name="Arc 127"/>
                <p:cNvSpPr/>
                <p:nvPr/>
              </p:nvSpPr>
              <p:spPr>
                <a:xfrm flipH="1">
                  <a:off x="8686800" y="12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>
                <a:xfrm flipH="1">
                  <a:off x="8686800" y="165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flipH="1">
                  <a:off x="8686800" y="317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Arc 130"/>
                <p:cNvSpPr/>
                <p:nvPr/>
              </p:nvSpPr>
              <p:spPr>
                <a:xfrm flipH="1">
                  <a:off x="8686800" y="470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Arc 131"/>
                <p:cNvSpPr/>
                <p:nvPr/>
              </p:nvSpPr>
              <p:spPr>
                <a:xfrm flipH="1">
                  <a:off x="8686800" y="622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Arc 132"/>
                <p:cNvSpPr/>
                <p:nvPr/>
              </p:nvSpPr>
              <p:spPr>
                <a:xfrm flipH="1">
                  <a:off x="8686800" y="774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Arc 133"/>
                <p:cNvSpPr/>
                <p:nvPr/>
              </p:nvSpPr>
              <p:spPr>
                <a:xfrm flipH="1">
                  <a:off x="8686800" y="927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flipH="1">
                  <a:off x="8686800" y="1079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Arc 135"/>
                <p:cNvSpPr/>
                <p:nvPr/>
              </p:nvSpPr>
              <p:spPr>
                <a:xfrm flipH="1">
                  <a:off x="8686800" y="1232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 flipH="1">
                  <a:off x="8686800" y="1384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 flipH="1">
                  <a:off x="8686800" y="1536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 flipH="1">
                  <a:off x="8686800" y="1689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>
                <a:xfrm flipH="1">
                  <a:off x="8686800" y="1841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 flipH="1">
                  <a:off x="8686800" y="1994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>
                <a:xfrm flipH="1">
                  <a:off x="8686800" y="2146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Arc 142"/>
                <p:cNvSpPr/>
                <p:nvPr/>
              </p:nvSpPr>
              <p:spPr>
                <a:xfrm flipH="1">
                  <a:off x="8686800" y="2298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>
                <a:xfrm flipH="1">
                  <a:off x="8686800" y="2451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 flipH="1">
                  <a:off x="8686800" y="2603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>
                <a:xfrm flipH="1">
                  <a:off x="8686800" y="2756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Arc 146"/>
                <p:cNvSpPr/>
                <p:nvPr/>
              </p:nvSpPr>
              <p:spPr>
                <a:xfrm flipH="1">
                  <a:off x="8686800" y="2908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>
                <a:xfrm flipH="1">
                  <a:off x="8686800" y="3060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/>
                <p:cNvSpPr/>
                <p:nvPr/>
              </p:nvSpPr>
              <p:spPr>
                <a:xfrm flipH="1">
                  <a:off x="8686800" y="3213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>
                <a:xfrm flipH="1">
                  <a:off x="8686800" y="3365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Arc 150"/>
                <p:cNvSpPr/>
                <p:nvPr/>
              </p:nvSpPr>
              <p:spPr>
                <a:xfrm flipH="1">
                  <a:off x="8686800" y="3518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Arc 151"/>
                <p:cNvSpPr/>
                <p:nvPr/>
              </p:nvSpPr>
              <p:spPr>
                <a:xfrm flipH="1">
                  <a:off x="8686800" y="3670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Arc 152"/>
                <p:cNvSpPr/>
                <p:nvPr/>
              </p:nvSpPr>
              <p:spPr>
                <a:xfrm flipH="1">
                  <a:off x="8686800" y="3822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Arc 153"/>
                <p:cNvSpPr/>
                <p:nvPr/>
              </p:nvSpPr>
              <p:spPr>
                <a:xfrm flipH="1">
                  <a:off x="8686800" y="3975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Arc 154"/>
                <p:cNvSpPr/>
                <p:nvPr/>
              </p:nvSpPr>
              <p:spPr>
                <a:xfrm flipH="1">
                  <a:off x="8686800" y="4127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Arc 155"/>
                <p:cNvSpPr/>
                <p:nvPr/>
              </p:nvSpPr>
              <p:spPr>
                <a:xfrm flipH="1">
                  <a:off x="8686800" y="4280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Arc 156"/>
                <p:cNvSpPr/>
                <p:nvPr/>
              </p:nvSpPr>
              <p:spPr>
                <a:xfrm flipH="1">
                  <a:off x="8686800" y="4432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/>
                <p:cNvSpPr/>
                <p:nvPr/>
              </p:nvSpPr>
              <p:spPr>
                <a:xfrm flipH="1">
                  <a:off x="8686800" y="4584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>
                <a:xfrm flipH="1">
                  <a:off x="8686800" y="4737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Arc 159"/>
                <p:cNvSpPr/>
                <p:nvPr/>
              </p:nvSpPr>
              <p:spPr>
                <a:xfrm flipH="1">
                  <a:off x="8686800" y="4889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>
                <a:xfrm flipH="1">
                  <a:off x="8686800" y="5042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Arc 161"/>
                <p:cNvSpPr/>
                <p:nvPr/>
              </p:nvSpPr>
              <p:spPr>
                <a:xfrm flipH="1">
                  <a:off x="8686800" y="5194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>
                <a:xfrm flipH="1">
                  <a:off x="8686800" y="5346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Arc 163"/>
                <p:cNvSpPr/>
                <p:nvPr/>
              </p:nvSpPr>
              <p:spPr>
                <a:xfrm flipH="1">
                  <a:off x="8686800" y="5499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>
                <a:xfrm flipH="1">
                  <a:off x="8686800" y="56517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Arc 165"/>
                <p:cNvSpPr/>
                <p:nvPr/>
              </p:nvSpPr>
              <p:spPr>
                <a:xfrm flipH="1">
                  <a:off x="8686800" y="58041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/>
                <p:cNvSpPr/>
                <p:nvPr/>
              </p:nvSpPr>
              <p:spPr>
                <a:xfrm flipH="1">
                  <a:off x="8686800" y="59565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Arc 167"/>
                <p:cNvSpPr/>
                <p:nvPr/>
              </p:nvSpPr>
              <p:spPr>
                <a:xfrm flipH="1">
                  <a:off x="8686800" y="61089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Arc 168"/>
                <p:cNvSpPr/>
                <p:nvPr/>
              </p:nvSpPr>
              <p:spPr>
                <a:xfrm flipH="1">
                  <a:off x="8686800" y="6261315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0" y="-457200"/>
                <a:ext cx="9144000" cy="914400"/>
                <a:chOff x="0" y="-457200"/>
                <a:chExt cx="9144000" cy="914400"/>
              </a:xfrm>
            </p:grpSpPr>
            <p:sp>
              <p:nvSpPr>
                <p:cNvPr id="70" name="Arc 69"/>
                <p:cNvSpPr/>
                <p:nvPr/>
              </p:nvSpPr>
              <p:spPr>
                <a:xfrm rot="5400000">
                  <a:off x="6096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Arc 70"/>
                <p:cNvSpPr/>
                <p:nvPr/>
              </p:nvSpPr>
              <p:spPr>
                <a:xfrm rot="5400000">
                  <a:off x="5943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5400000">
                  <a:off x="5791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rot="5400000">
                  <a:off x="5638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Arc 73"/>
                <p:cNvSpPr/>
                <p:nvPr/>
              </p:nvSpPr>
              <p:spPr>
                <a:xfrm rot="5400000">
                  <a:off x="5486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rot="5400000">
                  <a:off x="5334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Arc 75"/>
                <p:cNvSpPr/>
                <p:nvPr/>
              </p:nvSpPr>
              <p:spPr>
                <a:xfrm rot="5400000">
                  <a:off x="5181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rot="5400000">
                  <a:off x="5029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Arc 77"/>
                <p:cNvSpPr/>
                <p:nvPr/>
              </p:nvSpPr>
              <p:spPr>
                <a:xfrm rot="5400000">
                  <a:off x="4876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rot="5400000">
                  <a:off x="4724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Arc 79"/>
                <p:cNvSpPr/>
                <p:nvPr/>
              </p:nvSpPr>
              <p:spPr>
                <a:xfrm rot="5400000">
                  <a:off x="4572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 80"/>
                <p:cNvSpPr/>
                <p:nvPr/>
              </p:nvSpPr>
              <p:spPr>
                <a:xfrm rot="5400000">
                  <a:off x="4419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Arc 81"/>
                <p:cNvSpPr/>
                <p:nvPr/>
              </p:nvSpPr>
              <p:spPr>
                <a:xfrm rot="5400000">
                  <a:off x="4267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Arc 82"/>
                <p:cNvSpPr/>
                <p:nvPr/>
              </p:nvSpPr>
              <p:spPr>
                <a:xfrm rot="5400000">
                  <a:off x="4114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Arc 83"/>
                <p:cNvSpPr/>
                <p:nvPr/>
              </p:nvSpPr>
              <p:spPr>
                <a:xfrm rot="5400000">
                  <a:off x="3962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Arc 84"/>
                <p:cNvSpPr/>
                <p:nvPr/>
              </p:nvSpPr>
              <p:spPr>
                <a:xfrm rot="5400000">
                  <a:off x="3810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 rot="5400000">
                  <a:off x="3657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Arc 86"/>
                <p:cNvSpPr/>
                <p:nvPr/>
              </p:nvSpPr>
              <p:spPr>
                <a:xfrm rot="5400000">
                  <a:off x="3505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Arc 87"/>
                <p:cNvSpPr/>
                <p:nvPr/>
              </p:nvSpPr>
              <p:spPr>
                <a:xfrm rot="5400000">
                  <a:off x="3352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Arc 88"/>
                <p:cNvSpPr/>
                <p:nvPr/>
              </p:nvSpPr>
              <p:spPr>
                <a:xfrm rot="5400000">
                  <a:off x="3200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Arc 89"/>
                <p:cNvSpPr/>
                <p:nvPr/>
              </p:nvSpPr>
              <p:spPr>
                <a:xfrm rot="5400000">
                  <a:off x="3048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Arc 90"/>
                <p:cNvSpPr/>
                <p:nvPr/>
              </p:nvSpPr>
              <p:spPr>
                <a:xfrm rot="5400000">
                  <a:off x="2895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 rot="5400000">
                  <a:off x="2743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Arc 92"/>
                <p:cNvSpPr/>
                <p:nvPr/>
              </p:nvSpPr>
              <p:spPr>
                <a:xfrm rot="5400000">
                  <a:off x="2590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c 93"/>
                <p:cNvSpPr/>
                <p:nvPr/>
              </p:nvSpPr>
              <p:spPr>
                <a:xfrm rot="5400000">
                  <a:off x="2438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/>
                <p:cNvSpPr/>
                <p:nvPr/>
              </p:nvSpPr>
              <p:spPr>
                <a:xfrm rot="5400000">
                  <a:off x="2286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 rot="5400000">
                  <a:off x="2133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Arc 96"/>
                <p:cNvSpPr/>
                <p:nvPr/>
              </p:nvSpPr>
              <p:spPr>
                <a:xfrm rot="5400000">
                  <a:off x="1981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rc 97"/>
                <p:cNvSpPr/>
                <p:nvPr/>
              </p:nvSpPr>
              <p:spPr>
                <a:xfrm rot="5400000">
                  <a:off x="1828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 rot="5400000">
                  <a:off x="1676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Arc 99"/>
                <p:cNvSpPr/>
                <p:nvPr/>
              </p:nvSpPr>
              <p:spPr>
                <a:xfrm rot="5400000">
                  <a:off x="1524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Arc 100"/>
                <p:cNvSpPr/>
                <p:nvPr/>
              </p:nvSpPr>
              <p:spPr>
                <a:xfrm rot="5400000">
                  <a:off x="1371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 rot="5400000">
                  <a:off x="1219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c 102"/>
                <p:cNvSpPr/>
                <p:nvPr/>
              </p:nvSpPr>
              <p:spPr>
                <a:xfrm rot="5400000">
                  <a:off x="1066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/>
                <p:cNvSpPr/>
                <p:nvPr/>
              </p:nvSpPr>
              <p:spPr>
                <a:xfrm rot="5400000">
                  <a:off x="914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c 104"/>
                <p:cNvSpPr/>
                <p:nvPr/>
              </p:nvSpPr>
              <p:spPr>
                <a:xfrm rot="5400000">
                  <a:off x="762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rot="5400000">
                  <a:off x="609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06"/>
                <p:cNvSpPr/>
                <p:nvPr/>
              </p:nvSpPr>
              <p:spPr>
                <a:xfrm rot="5400000">
                  <a:off x="457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rot="5400000">
                  <a:off x="304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Arc 108"/>
                <p:cNvSpPr/>
                <p:nvPr/>
              </p:nvSpPr>
              <p:spPr>
                <a:xfrm rot="5400000">
                  <a:off x="152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rot="5400000">
                  <a:off x="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Arc 110"/>
                <p:cNvSpPr/>
                <p:nvPr/>
              </p:nvSpPr>
              <p:spPr>
                <a:xfrm rot="5400000">
                  <a:off x="-152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Arc 111"/>
                <p:cNvSpPr/>
                <p:nvPr/>
              </p:nvSpPr>
              <p:spPr>
                <a:xfrm rot="5400000">
                  <a:off x="8382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Arc 112"/>
                <p:cNvSpPr/>
                <p:nvPr/>
              </p:nvSpPr>
              <p:spPr>
                <a:xfrm rot="5400000">
                  <a:off x="8229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Arc 113"/>
                <p:cNvSpPr/>
                <p:nvPr/>
              </p:nvSpPr>
              <p:spPr>
                <a:xfrm rot="5400000">
                  <a:off x="8077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Arc 114"/>
                <p:cNvSpPr/>
                <p:nvPr/>
              </p:nvSpPr>
              <p:spPr>
                <a:xfrm rot="5400000">
                  <a:off x="7924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Arc 115"/>
                <p:cNvSpPr/>
                <p:nvPr/>
              </p:nvSpPr>
              <p:spPr>
                <a:xfrm rot="5400000">
                  <a:off x="7772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Arc 116"/>
                <p:cNvSpPr/>
                <p:nvPr/>
              </p:nvSpPr>
              <p:spPr>
                <a:xfrm rot="5400000">
                  <a:off x="7620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Arc 117"/>
                <p:cNvSpPr/>
                <p:nvPr/>
              </p:nvSpPr>
              <p:spPr>
                <a:xfrm rot="5400000">
                  <a:off x="7467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Arc 118"/>
                <p:cNvSpPr/>
                <p:nvPr/>
              </p:nvSpPr>
              <p:spPr>
                <a:xfrm rot="5400000">
                  <a:off x="7315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Arc 119"/>
                <p:cNvSpPr/>
                <p:nvPr/>
              </p:nvSpPr>
              <p:spPr>
                <a:xfrm rot="5400000">
                  <a:off x="7162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Arc 120"/>
                <p:cNvSpPr/>
                <p:nvPr/>
              </p:nvSpPr>
              <p:spPr>
                <a:xfrm rot="5400000">
                  <a:off x="7010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Arc 121"/>
                <p:cNvSpPr/>
                <p:nvPr/>
              </p:nvSpPr>
              <p:spPr>
                <a:xfrm rot="5400000">
                  <a:off x="68580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>
                <a:xfrm rot="5400000">
                  <a:off x="67056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Arc 123"/>
                <p:cNvSpPr/>
                <p:nvPr/>
              </p:nvSpPr>
              <p:spPr>
                <a:xfrm rot="5400000">
                  <a:off x="6553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>
                <a:xfrm rot="5400000">
                  <a:off x="64008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Arc 125"/>
                <p:cNvSpPr/>
                <p:nvPr/>
              </p:nvSpPr>
              <p:spPr>
                <a:xfrm rot="5400000">
                  <a:off x="62484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>
                <a:xfrm rot="5400000">
                  <a:off x="5791200" y="-3048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flipV="1">
                <a:off x="0" y="6400800"/>
                <a:ext cx="9144000" cy="914400"/>
                <a:chOff x="152400" y="-304800"/>
                <a:chExt cx="9144000" cy="914400"/>
              </a:xfrm>
            </p:grpSpPr>
            <p:sp>
              <p:nvSpPr>
                <p:cNvPr id="13" name="Arc 12"/>
                <p:cNvSpPr/>
                <p:nvPr/>
              </p:nvSpPr>
              <p:spPr>
                <a:xfrm rot="5400000">
                  <a:off x="6248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5400000">
                  <a:off x="6096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5400000">
                  <a:off x="5943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5400000">
                  <a:off x="5791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rot="5400000">
                  <a:off x="5638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 rot="5400000">
                  <a:off x="5486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rot="5400000">
                  <a:off x="5334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rot="5400000">
                  <a:off x="5181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5400000">
                  <a:off x="5029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 rot="5400000">
                  <a:off x="4876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rot="5400000">
                  <a:off x="4724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>
                <a:xfrm rot="5400000">
                  <a:off x="4572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400000">
                  <a:off x="4419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>
                <a:xfrm rot="5400000">
                  <a:off x="4267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 rot="5400000">
                  <a:off x="4114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rot="5400000">
                  <a:off x="3962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 rot="5400000">
                  <a:off x="3810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rot="5400000">
                  <a:off x="3657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rot="5400000">
                  <a:off x="3505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 rot="5400000">
                  <a:off x="3352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c 32"/>
                <p:cNvSpPr/>
                <p:nvPr/>
              </p:nvSpPr>
              <p:spPr>
                <a:xfrm rot="5400000">
                  <a:off x="3200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>
                  <a:off x="3048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rot="5400000">
                  <a:off x="2895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5400000">
                  <a:off x="2743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/>
                <p:cNvSpPr/>
                <p:nvPr/>
              </p:nvSpPr>
              <p:spPr>
                <a:xfrm rot="5400000">
                  <a:off x="2590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 rot="5400000">
                  <a:off x="2438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 rot="5400000">
                  <a:off x="2286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5400000">
                  <a:off x="2133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 rot="5400000">
                  <a:off x="1981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 rot="5400000">
                  <a:off x="1828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Arc 42"/>
                <p:cNvSpPr/>
                <p:nvPr/>
              </p:nvSpPr>
              <p:spPr>
                <a:xfrm rot="5400000">
                  <a:off x="1676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c 43"/>
                <p:cNvSpPr/>
                <p:nvPr/>
              </p:nvSpPr>
              <p:spPr>
                <a:xfrm rot="5400000">
                  <a:off x="1524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>
                <a:xfrm rot="5400000">
                  <a:off x="1371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c 45"/>
                <p:cNvSpPr/>
                <p:nvPr/>
              </p:nvSpPr>
              <p:spPr>
                <a:xfrm rot="5400000">
                  <a:off x="1219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>
                <a:xfrm rot="5400000">
                  <a:off x="1066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>
                <a:xfrm rot="5400000">
                  <a:off x="914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>
                <a:xfrm rot="5400000">
                  <a:off x="762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>
                <a:xfrm rot="5400000">
                  <a:off x="609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>
                <a:xfrm rot="5400000">
                  <a:off x="457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>
                <a:xfrm rot="5400000">
                  <a:off x="304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 rot="5400000">
                  <a:off x="152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 rot="5400000">
                  <a:off x="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>
                <a:xfrm rot="5400000">
                  <a:off x="8534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>
                <a:xfrm rot="5400000">
                  <a:off x="8382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>
                <a:xfrm rot="5400000">
                  <a:off x="8229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>
                <a:xfrm rot="5400000">
                  <a:off x="8077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 rot="5400000">
                  <a:off x="7924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 rot="5400000">
                  <a:off x="7772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Arc 60"/>
                <p:cNvSpPr/>
                <p:nvPr/>
              </p:nvSpPr>
              <p:spPr>
                <a:xfrm rot="5400000">
                  <a:off x="7620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>
                <a:xfrm rot="5400000">
                  <a:off x="7467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 rot="5400000">
                  <a:off x="7315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 rot="5400000">
                  <a:off x="7162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Arc 64"/>
                <p:cNvSpPr/>
                <p:nvPr/>
              </p:nvSpPr>
              <p:spPr>
                <a:xfrm rot="5400000">
                  <a:off x="70104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Arc 65"/>
                <p:cNvSpPr/>
                <p:nvPr/>
              </p:nvSpPr>
              <p:spPr>
                <a:xfrm rot="5400000">
                  <a:off x="68580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Arc 66"/>
                <p:cNvSpPr/>
                <p:nvPr/>
              </p:nvSpPr>
              <p:spPr>
                <a:xfrm rot="5400000">
                  <a:off x="67056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/>
                <p:cNvSpPr/>
                <p:nvPr/>
              </p:nvSpPr>
              <p:spPr>
                <a:xfrm rot="5400000">
                  <a:off x="65532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Arc 68"/>
                <p:cNvSpPr/>
                <p:nvPr/>
              </p:nvSpPr>
              <p:spPr>
                <a:xfrm rot="5400000">
                  <a:off x="6400800" y="-152400"/>
                  <a:ext cx="914400" cy="609600"/>
                </a:xfrm>
                <a:prstGeom prst="arc">
                  <a:avLst>
                    <a:gd name="adj1" fmla="val 16183879"/>
                    <a:gd name="adj2" fmla="val 5399151"/>
                  </a:avLst>
                </a:prstGeom>
                <a:ln w="12700" cap="rnd" cmpd="sng" algn="ctr">
                  <a:solidFill>
                    <a:schemeClr val="accent1">
                      <a:tint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Rectangle 211"/>
            <p:cNvSpPr/>
            <p:nvPr userDrawn="1"/>
          </p:nvSpPr>
          <p:spPr>
            <a:xfrm>
              <a:off x="457200" y="457200"/>
              <a:ext cx="8229600" cy="5943600"/>
            </a:xfrm>
            <a:prstGeom prst="rect">
              <a:avLst/>
            </a:prstGeom>
            <a:solidFill>
              <a:schemeClr val="accent1">
                <a:tint val="60000"/>
              </a:schemeClr>
            </a:solidFill>
            <a:ln w="6350" cap="rnd" cmpd="sng" algn="ctr">
              <a:noFill/>
              <a:prstDash val="solid"/>
            </a:ln>
            <a:effectLst>
              <a:innerShdw blurRad="1016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 userDrawn="1"/>
          </p:nvSpPr>
          <p:spPr>
            <a:xfrm>
              <a:off x="876300" y="828675"/>
              <a:ext cx="7391400" cy="5200650"/>
            </a:xfrm>
            <a:prstGeom prst="rect">
              <a:avLst/>
            </a:prstGeom>
            <a:solidFill>
              <a:schemeClr val="bg1"/>
            </a:solidFill>
            <a:ln w="6350" cap="rnd" cmpd="sng" algn="ctr">
              <a:noFill/>
              <a:prstDash val="solid"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162800" cy="762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3"/>
            <a:ext cx="7162800" cy="403859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Z" dirty="0" smtClean="0"/>
              <a:t>John Smith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27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tExcEmp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A5FE218-7597-4164-9796-CDB341683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CertExcEmp</Template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CertExcEmp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2016-10-09T09:05:18Z</dcterms:created>
  <dcterms:modified xsi:type="dcterms:W3CDTF">2016-10-11T22:55:13Z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TC101641909990</vt:lpwstr>
  </property>
</Properties>
</file>