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CF599-5355-4E0A-96B7-53BED4099D90}" type="datetimeFigureOut">
              <a:rPr lang="en-US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7470-1134-45E0-B2E0-18A53A3051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7470-1134-45E0-B2E0-18A53A3051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7470-1134-45E0-B2E0-18A53A3051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7470-1134-45E0-B2E0-18A53A3051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E210-CAF2-4E0A-AC68-3B299E4FE5D9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Try to Test Test Test</a:t>
            </a:r>
          </a:p>
        </p:txBody>
      </p:sp>
    </p:spTree>
    <p:extLst>
      <p:ext uri="{BB962C8B-B14F-4D97-AF65-F5344CB8AC3E}">
        <p14:creationId xmlns:p14="http://schemas.microsoft.com/office/powerpoint/2010/main" val="22350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smtClean="0"/>
              <a:t>against custom WOPI Host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Is cool</a:t>
            </a:r>
          </a:p>
        </p:txBody>
      </p:sp>
    </p:spTree>
    <p:extLst>
      <p:ext uri="{BB962C8B-B14F-4D97-AF65-F5344CB8AC3E}">
        <p14:creationId xmlns:p14="http://schemas.microsoft.com/office/powerpoint/2010/main" val="399376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Welcome to OWA</vt:lpstr>
      <vt:lpstr>This is 2nd slide</vt:lpstr>
      <vt:lpstr>Wow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OWA</dc:title>
  <dc:creator>Shawn Cicoria</dc:creator>
  <cp:lastModifiedBy>Shawn Cicoria</cp:lastModifiedBy>
  <cp:revision>7</cp:revision>
  <dcterms:created xsi:type="dcterms:W3CDTF">2013-06-25T18:08:11Z</dcterms:created>
  <dcterms:modified xsi:type="dcterms:W3CDTF">2014-01-31T19:39:50Z</dcterms:modified>
</cp:coreProperties>
</file>