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jpeg" ContentType="image/jpeg"/>
  <Override PartName="/ppt/media/image5.jpeg" ContentType="image/jpeg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DE2CF69-35FA-4F8A-BE58-A1771AE8F22F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950120" y="88920"/>
            <a:ext cx="5987160" cy="39916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rcRect l="12435" t="14240" r="0" b="9563"/>
          <a:stretch/>
        </p:blipFill>
        <p:spPr>
          <a:xfrm>
            <a:off x="6581520" y="72000"/>
            <a:ext cx="3498480" cy="39974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rcRect l="0" t="21756" r="0" b="18402"/>
          <a:stretch/>
        </p:blipFill>
        <p:spPr>
          <a:xfrm>
            <a:off x="-13320" y="4069440"/>
            <a:ext cx="10093320" cy="33984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4"/>
          <a:srcRect l="4193" t="19000" r="10081" b="11469"/>
          <a:stretch/>
        </p:blipFill>
        <p:spPr>
          <a:xfrm>
            <a:off x="2160" y="88920"/>
            <a:ext cx="3271680" cy="39805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2017-09-21T17:17:39Z</dcterms:created>
  <dc:creator>Gustavo Burin Ferreira</dc:creator>
  <dc:description/>
  <dc:language>pt-BR</dc:language>
  <cp:lastModifiedBy>Gustavo Burin Ferreira</cp:lastModifiedBy>
  <dcterms:modified xsi:type="dcterms:W3CDTF">2017-09-21T17:27:25Z</dcterms:modified>
  <cp:revision>1</cp:revision>
  <dc:subject/>
  <dc:title/>
</cp:coreProperties>
</file>