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4" r:id="rId15"/>
    <p:sldId id="415" r:id="rId16"/>
    <p:sldId id="416" r:id="rId17"/>
    <p:sldId id="417" r:id="rId18"/>
    <p:sldId id="41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393839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036820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3/17/24</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3/17/24</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3/17/24</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3/17/24</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3/17/24</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3/17/24</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3/17/24</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3/17/24</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3/17/24</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3/17/24</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3/17/24</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Session 4: 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solidFill>
                  <a:srgbClr val="FF0000"/>
                </a:solidFill>
              </a:rPr>
              <a:t>We need to pass in a list of arrays addressing all inputs</a:t>
            </a:r>
            <a:r>
              <a:rPr lang="en-US" dirty="0"/>
              <a:t>, </a:t>
            </a:r>
            <a:r>
              <a:rPr lang="en-US" dirty="0">
                <a:solidFill>
                  <a:schemeClr val="accent1"/>
                </a:solidFill>
              </a:rPr>
              <a:t>as well as a list of labels for all outputs</a:t>
            </a:r>
            <a:r>
              <a:rPr lang="en-US" dirty="0"/>
              <a:t>.</a:t>
            </a:r>
          </a:p>
          <a:p>
            <a:pPr marL="285750" indent="-285750">
              <a:buFont typeface="Arial" panose="020B0604020202020204" pitchFamily="34" charset="0"/>
              <a:buChar char="•"/>
            </a:pPr>
            <a:r>
              <a:rPr lang="en-US" dirty="0"/>
              <a:t>We can also provide a list of loss functions and metrics, one of each for each output label.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747893" y="2918702"/>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173543" y="3703261"/>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173543" y="4328779"/>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Pre-Weights From Another Trained Model</a:t>
            </a:r>
          </a:p>
          <a:p>
            <a:pPr marL="285750" indent="-285750">
              <a:buFont typeface="Arial" panose="020B0604020202020204" pitchFamily="34" charset="0"/>
              <a:buChar char="•"/>
            </a:pPr>
            <a:r>
              <a:rPr lang="en-US" dirty="0"/>
              <a:t>Query the layer of an existing model, to extract its weights / bias term. </a:t>
            </a:r>
          </a:p>
          <a:p>
            <a:pPr marL="285750" indent="-285750">
              <a:buFont typeface="Arial" panose="020B0604020202020204" pitchFamily="34" charset="0"/>
              <a:buChar char="•"/>
            </a:pPr>
            <a:r>
              <a:rPr lang="en-US" dirty="0"/>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369880"/>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t>Many application-specific situations where we might want a custom metric (or loss function).</a:t>
            </a:r>
          </a:p>
          <a:p>
            <a:pPr marL="285750" indent="-285750">
              <a:buFont typeface="Arial" panose="020B0604020202020204" pitchFamily="34" charset="0"/>
              <a:buChar char="•"/>
            </a:pPr>
            <a:r>
              <a:rPr lang="en-US" dirty="0"/>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13318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Functional vs. Sequential API (vs. Subclassing)</a:t>
            </a:r>
          </a:p>
          <a:p>
            <a:pPr marL="285750" indent="-285750">
              <a:buFont typeface="Arial" panose="020B0604020202020204" pitchFamily="34" charset="0"/>
              <a:buChar char="•"/>
            </a:pPr>
            <a:r>
              <a:rPr lang="en-US" dirty="0"/>
              <a:t>Creating </a:t>
            </a:r>
            <a:r>
              <a:rPr lang="en-US" dirty="0" err="1"/>
              <a:t>Keras</a:t>
            </a:r>
            <a:r>
              <a:rPr lang="en-US" dirty="0"/>
              <a:t> models with the Sequential class vs. the Functional API</a:t>
            </a:r>
          </a:p>
          <a:p>
            <a:pPr marL="285750" indent="-285750">
              <a:buFont typeface="Arial" panose="020B0604020202020204" pitchFamily="34" charset="0"/>
              <a:buChar char="•"/>
            </a:pPr>
            <a:r>
              <a:rPr lang="en-US" dirty="0"/>
              <a:t>Custom Loss functions</a:t>
            </a:r>
          </a:p>
          <a:p>
            <a:pPr marL="285750" indent="-285750">
              <a:buFont typeface="Arial" panose="020B0604020202020204" pitchFamily="34" charset="0"/>
              <a:buChar char="•"/>
            </a:pPr>
            <a:r>
              <a:rPr lang="en-US" dirty="0"/>
              <a:t>Using </a:t>
            </a:r>
            <a:r>
              <a:rPr lang="en-US" dirty="0" err="1"/>
              <a:t>TensorBoard</a:t>
            </a:r>
            <a:r>
              <a:rPr lang="en-US" dirty="0"/>
              <a:t> to monitor training and evaluation metrics</a:t>
            </a:r>
          </a:p>
          <a:p>
            <a:pPr marL="285750" indent="-285750">
              <a:buFont typeface="Arial" panose="020B0604020202020204" pitchFamily="34" charset="0"/>
              <a:buChar char="•"/>
            </a:pPr>
            <a:r>
              <a:rPr lang="en-US" dirty="0"/>
              <a:t>Writing training and evaluation loops from scratch</a:t>
            </a:r>
          </a:p>
        </p:txBody>
      </p:sp>
      <p:pic>
        <p:nvPicPr>
          <p:cNvPr id="1026" name="Picture 2">
            <a:extLst>
              <a:ext uri="{FF2B5EF4-FFF2-40B4-BE49-F238E27FC236}">
                <a16:creationId xmlns:a16="http://schemas.microsoft.com/office/drawing/2014/main" id="{9F238DCB-39E2-2D48-844E-7C0E42614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
          <a:stretch/>
        </p:blipFill>
        <p:spPr bwMode="auto">
          <a:xfrm>
            <a:off x="2934658" y="3878335"/>
            <a:ext cx="6322681" cy="2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t>When you specify a given layer, you state what input it takes (if any).</a:t>
            </a:r>
          </a:p>
          <a:p>
            <a:pPr marL="285750" indent="-285750">
              <a:buFont typeface="Arial" panose="020B0604020202020204" pitchFamily="34" charset="0"/>
              <a:buChar char="•"/>
            </a:pPr>
            <a:r>
              <a:rPr lang="en-US" dirty="0"/>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t>This is useful for multi-modal data, residual links, or feedback loops, etc.</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12605</TotalTime>
  <Words>924</Words>
  <Application>Microsoft Macintosh PowerPoint</Application>
  <PresentationFormat>Widescreen</PresentationFormat>
  <Paragraphs>94</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95</cp:revision>
  <cp:lastPrinted>2020-10-20T21:27:15Z</cp:lastPrinted>
  <dcterms:created xsi:type="dcterms:W3CDTF">2019-12-28T13:51:56Z</dcterms:created>
  <dcterms:modified xsi:type="dcterms:W3CDTF">2024-03-17T21:26:53Z</dcterms:modified>
</cp:coreProperties>
</file>