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414" r:id="rId3"/>
    <p:sldId id="420" r:id="rId4"/>
    <p:sldId id="421" r:id="rId5"/>
    <p:sldId id="422" r:id="rId6"/>
    <p:sldId id="415" r:id="rId7"/>
    <p:sldId id="416" r:id="rId8"/>
    <p:sldId id="417" r:id="rId9"/>
    <p:sldId id="418" r:id="rId10"/>
    <p:sldId id="419" r:id="rId11"/>
    <p:sldId id="270" r:id="rId12"/>
    <p:sldId id="260" r:id="rId13"/>
    <p:sldId id="423" r:id="rId14"/>
    <p:sldId id="424"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03123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3/17/24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3/17/24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3/17/24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3/17/24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3/17/24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3/17/24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3/17/24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3/17/24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3/17/24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3/17/24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3/17/24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Session 4-5: Advanced CNNs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Transpose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Transpose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CNN for Audio</a:t>
            </a:r>
            <a:endParaRPr dirty="0"/>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Same Sequence Concepts Work for Audio Data</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Audio files are just sequences of numeric values (amplitude), possibly two if it was recorded in stereo.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Once we recognize this, we realize we can predict things about audio sequences too!</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(Temporal) 1D Convolution</a:t>
            </a:r>
            <a:endParaRPr dirty="0"/>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Layer Activations</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2985433"/>
          </a:xfrm>
          <a:prstGeom prst="rect">
            <a:avLst/>
          </a:prstGeom>
          <a:noFill/>
        </p:spPr>
        <p:txBody>
          <a:bodyPr wrap="square" rtlCol="0">
            <a:spAutoFit/>
          </a:bodyPr>
          <a:lstStyle/>
          <a:p>
            <a:r>
              <a:rPr lang="en-US" sz="2000" b="1" dirty="0">
                <a:latin typeface="Quicksand" pitchFamily="2" charset="77"/>
              </a:rPr>
              <a:t>Modern Image-Network Architectures</a:t>
            </a:r>
          </a:p>
          <a:p>
            <a:pPr marL="285750" indent="-285750">
              <a:buFont typeface="Arial" panose="020B0604020202020204" pitchFamily="34" charset="0"/>
              <a:buChar char="•"/>
            </a:pPr>
            <a:r>
              <a:rPr lang="en-US" dirty="0"/>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t>Image segmentation, Image super-resolution.</a:t>
            </a:r>
          </a:p>
          <a:p>
            <a:pPr marL="285750" indent="-285750">
              <a:buFont typeface="Arial" panose="020B0604020202020204" pitchFamily="34" charset="0"/>
              <a:buChar char="•"/>
            </a:pPr>
            <a:r>
              <a:rPr lang="en-US" dirty="0"/>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92881"/>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1508105"/>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t>We include feed-forward layers as usual, but we also add short-cut connections </a:t>
            </a:r>
            <a:r>
              <a:rPr lang="en-US" i="1" dirty="0"/>
              <a:t>around </a:t>
            </a:r>
            <a:r>
              <a:rPr lang="en-US" dirty="0"/>
              <a:t>the layers.</a:t>
            </a:r>
          </a:p>
          <a:p>
            <a:pPr marL="285750" indent="-285750">
              <a:buFont typeface="Arial" panose="020B0604020202020204" pitchFamily="34" charset="0"/>
              <a:buChar char="•"/>
            </a:pPr>
            <a:r>
              <a:rPr lang="en-US" dirty="0"/>
              <a:t>We typically incorporate these residual connections either via an ‘Add’ layer or a ‘Concatenate’ layer.</a:t>
            </a:r>
          </a:p>
          <a:p>
            <a:pPr marL="285750" indent="-285750">
              <a:buFont typeface="Arial" panose="020B0604020202020204" pitchFamily="34" charset="0"/>
              <a:buChar char="•"/>
            </a:pPr>
            <a:r>
              <a:rPr lang="en-US" dirty="0"/>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607400"/>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797073" y="3649602"/>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2074851"/>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t>Take a high-resolution image, pixelate it, then try to predict the high resolution from the pixelated version.</a:t>
            </a:r>
          </a:p>
          <a:p>
            <a:pPr marL="285750" indent="-285750">
              <a:buFont typeface="Arial" panose="020B0604020202020204" pitchFamily="34" charset="0"/>
              <a:buChar char="•"/>
            </a:pPr>
            <a:r>
              <a:rPr lang="en-US" i="1" dirty="0"/>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t>Take an image and its segment mask, then try to predict the segment associated with each pixel from the original picture. </a:t>
            </a:r>
          </a:p>
          <a:p>
            <a:pPr marL="285750" indent="-285750">
              <a:buFont typeface="Arial" panose="020B0604020202020204" pitchFamily="34" charset="0"/>
              <a:buChar char="•"/>
            </a:pPr>
            <a:r>
              <a:rPr lang="en-US" i="1" dirty="0"/>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t>Down-sample and then Up-sample back to same dimensionality</a:t>
            </a:r>
          </a:p>
          <a:p>
            <a:pPr marL="285750" indent="-285750">
              <a:buFont typeface="Arial" panose="020B0604020202020204" pitchFamily="34" charset="0"/>
              <a:buChar char="•"/>
            </a:pPr>
            <a:r>
              <a:rPr lang="en-US" dirty="0"/>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9790</TotalTime>
  <Words>874</Words>
  <Application>Microsoft Macintosh PowerPoint</Application>
  <PresentationFormat>Widescreen</PresentationFormat>
  <Paragraphs>78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119</cp:revision>
  <cp:lastPrinted>2020-10-20T21:27:15Z</cp:lastPrinted>
  <dcterms:created xsi:type="dcterms:W3CDTF">2019-12-28T13:51:56Z</dcterms:created>
  <dcterms:modified xsi:type="dcterms:W3CDTF">2024-03-17T21:49:34Z</dcterms:modified>
</cp:coreProperties>
</file>