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69" r:id="rId3"/>
    <p:sldId id="403" r:id="rId4"/>
    <p:sldId id="396" r:id="rId5"/>
    <p:sldId id="405" r:id="rId6"/>
    <p:sldId id="406" r:id="rId7"/>
    <p:sldId id="390" r:id="rId8"/>
    <p:sldId id="397" r:id="rId9"/>
    <p:sldId id="392" r:id="rId10"/>
    <p:sldId id="395" r:id="rId11"/>
    <p:sldId id="402" r:id="rId12"/>
    <p:sldId id="404" r:id="rId13"/>
    <p:sldId id="4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333"/>
  </p:normalViewPr>
  <p:slideViewPr>
    <p:cSldViewPr snapToGrid="0" snapToObjects="1">
      <p:cViewPr>
        <p:scale>
          <a:sx n="68" d="100"/>
          <a:sy n="68" d="100"/>
        </p:scale>
        <p:origin x="272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Session 3: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a Couple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Session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722302"/>
            <a:ext cx="100163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Example Neural Nets</a:t>
            </a: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Regularization 1: Kernel </a:t>
            </a:r>
            <a:r>
              <a:rPr lang="en-US" sz="5400" dirty="0" err="1">
                <a:latin typeface="Economica" panose="02000506040000020004" pitchFamily="2" charset="77"/>
              </a:rPr>
              <a:t>Regularizer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8FE4EB-67B8-EF46-4E4C-33B2A36F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A0D2-BBC1-6D1D-DEE0-E3005835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CA0D2-BBC1-6D1D-DEE0-E3005835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013A4-B359-CAAC-DF16-02F0F7CF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8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11111</TotalTime>
  <Words>567</Words>
  <Application>Microsoft Macintosh PowerPoint</Application>
  <PresentationFormat>Widescreen</PresentationFormat>
  <Paragraphs>69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David</cp:lastModifiedBy>
  <cp:revision>98</cp:revision>
  <cp:lastPrinted>2020-10-20T21:27:15Z</cp:lastPrinted>
  <dcterms:created xsi:type="dcterms:W3CDTF">2019-12-28T13:51:56Z</dcterms:created>
  <dcterms:modified xsi:type="dcterms:W3CDTF">2024-03-19T09:06:46Z</dcterms:modified>
</cp:coreProperties>
</file>