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57" r:id="rId5"/>
    <p:sldId id="258" r:id="rId6"/>
    <p:sldId id="264" r:id="rId7"/>
    <p:sldId id="259" r:id="rId8"/>
    <p:sldId id="260" r:id="rId9"/>
    <p:sldId id="261" r:id="rId10"/>
    <p:sldId id="266" r:id="rId11"/>
    <p:sldId id="271" r:id="rId12"/>
    <p:sldId id="265" r:id="rId13"/>
    <p:sldId id="263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INTRODUÇÃO à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5D8EB-C05C-4C08-AF05-280A1DC4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Conhecendo o ambiente e o micro:bit</a:t>
            </a:r>
          </a:p>
        </p:txBody>
      </p:sp>
    </p:spTree>
    <p:extLst>
      <p:ext uri="{BB962C8B-B14F-4D97-AF65-F5344CB8AC3E}">
        <p14:creationId xmlns:p14="http://schemas.microsoft.com/office/powerpoint/2010/main" val="405910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PRIMEIRO PROGRAMA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E5365-11AD-4EDA-A491-2D5EC2D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19067" cy="419972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3C293F4-3DBB-445D-A8AB-0F860B4B9CC8}"/>
              </a:ext>
            </a:extLst>
          </p:cNvPr>
          <p:cNvSpPr/>
          <p:nvPr/>
        </p:nvSpPr>
        <p:spPr>
          <a:xfrm>
            <a:off x="3869636" y="2425148"/>
            <a:ext cx="1166190" cy="26504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90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57D42B-E649-4D43-BB60-EB9096026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451579" y="1853754"/>
            <a:ext cx="8719067" cy="419972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C34E714-CB53-4585-8271-EC7F091C214F}"/>
              </a:ext>
            </a:extLst>
          </p:cNvPr>
          <p:cNvSpPr/>
          <p:nvPr/>
        </p:nvSpPr>
        <p:spPr>
          <a:xfrm>
            <a:off x="5062330" y="2531166"/>
            <a:ext cx="1190886" cy="312751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04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Primeiro programa</a:t>
            </a:r>
          </a:p>
        </p:txBody>
      </p:sp>
      <p:pic>
        <p:nvPicPr>
          <p:cNvPr id="3074" name="Picture 2" descr="https://lh5.googleusercontent.com/MIFHtWYtp_A8egJvxH51rd17ePK2GlUjRCKjqgUHGlPenqQlIyIqBiYuYSijzknm79BNDypst0A2V_EZ4d6Ytkw3mArKgNi2jH51Kvp2ZGl_tbSvSMSsUDyvvxjDQt4mW5jOMqB-">
            <a:extLst>
              <a:ext uri="{FF2B5EF4-FFF2-40B4-BE49-F238E27FC236}">
                <a16:creationId xmlns:a16="http://schemas.microsoft.com/office/drawing/2014/main" id="{0CDC0FBF-7006-41D0-A322-1E669ECD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12" y="2098398"/>
            <a:ext cx="2871376" cy="370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3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Primeiro programa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E5365-11AD-4EDA-A491-2D5EC2D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19067" cy="419972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3C293F4-3DBB-445D-A8AB-0F860B4B9CC8}"/>
              </a:ext>
            </a:extLst>
          </p:cNvPr>
          <p:cNvSpPr/>
          <p:nvPr/>
        </p:nvSpPr>
        <p:spPr>
          <a:xfrm>
            <a:off x="1451578" y="2213113"/>
            <a:ext cx="2391551" cy="221311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09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Primeiro programa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E5365-11AD-4EDA-A491-2D5EC2D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19067" cy="419972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4D4A305-6A00-43C7-A941-D4CE6FC1E56B}"/>
              </a:ext>
            </a:extLst>
          </p:cNvPr>
          <p:cNvSpPr/>
          <p:nvPr/>
        </p:nvSpPr>
        <p:spPr>
          <a:xfrm>
            <a:off x="1451579" y="5592416"/>
            <a:ext cx="4273360" cy="46106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1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INTRODUÇÃO à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5D8EB-C05C-4C08-AF05-280A1DC4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Conhecendo o ambiente e o micro:bit</a:t>
            </a:r>
          </a:p>
        </p:txBody>
      </p:sp>
    </p:spTree>
    <p:extLst>
      <p:ext uri="{BB962C8B-B14F-4D97-AF65-F5344CB8AC3E}">
        <p14:creationId xmlns:p14="http://schemas.microsoft.com/office/powerpoint/2010/main" val="53759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6831029" cy="1049235"/>
          </a:xfrm>
        </p:spPr>
        <p:txBody>
          <a:bodyPr>
            <a:normAutofit/>
          </a:bodyPr>
          <a:lstStyle/>
          <a:p>
            <a:r>
              <a:rPr lang="pt-BR" dirty="0"/>
              <a:t>O que é programação?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C181C6-272A-4D2B-804F-D26BF0C5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59760" cy="3450613"/>
          </a:xfrm>
        </p:spPr>
        <p:txBody>
          <a:bodyPr>
            <a:normAutofit/>
          </a:bodyPr>
          <a:lstStyle/>
          <a:p>
            <a:r>
              <a:rPr lang="pt-BR" sz="2800" dirty="0"/>
              <a:t>Programação é o processo de criação de um</a:t>
            </a:r>
            <a:r>
              <a:rPr lang="pt-BR" sz="2800" b="1" dirty="0"/>
              <a:t> programa de computador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Para gerar os programas, são usadas </a:t>
            </a:r>
            <a:r>
              <a:rPr lang="pt-BR" sz="2800" b="1" dirty="0"/>
              <a:t>linguagens de programação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6840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6831029" cy="1049235"/>
          </a:xfrm>
        </p:spPr>
        <p:txBody>
          <a:bodyPr>
            <a:normAutofit/>
          </a:bodyPr>
          <a:lstStyle/>
          <a:p>
            <a:r>
              <a:rPr lang="pt-BR" dirty="0"/>
              <a:t>Características do curso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C181C6-272A-4D2B-804F-D26BF0C5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Introdutório</a:t>
            </a:r>
          </a:p>
          <a:p>
            <a:endParaRPr lang="pt-BR" sz="2800" dirty="0"/>
          </a:p>
          <a:p>
            <a:r>
              <a:rPr lang="pt-BR" sz="2800" dirty="0"/>
              <a:t>Prático</a:t>
            </a:r>
          </a:p>
          <a:p>
            <a:endParaRPr lang="pt-BR" sz="2800" dirty="0"/>
          </a:p>
          <a:p>
            <a:r>
              <a:rPr lang="pt-BR" sz="2800" dirty="0"/>
              <a:t>Incremental</a:t>
            </a:r>
          </a:p>
        </p:txBody>
      </p:sp>
    </p:spTree>
    <p:extLst>
      <p:ext uri="{BB962C8B-B14F-4D97-AF65-F5344CB8AC3E}">
        <p14:creationId xmlns:p14="http://schemas.microsoft.com/office/powerpoint/2010/main" val="315497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BR" dirty="0"/>
              <a:t> o Micro:bit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62B2D57-14EB-4011-B620-8BFC627C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8871"/>
            <a:ext cx="4172212" cy="4146180"/>
          </a:xfrm>
        </p:spPr>
        <p:txBody>
          <a:bodyPr>
            <a:normAutofit lnSpcReduction="10000"/>
          </a:bodyPr>
          <a:lstStyle/>
          <a:p>
            <a:pPr lvl="0"/>
            <a:r>
              <a:rPr lang="pt-BR" sz="2600" dirty="0"/>
              <a:t>25 LEDs vermelhos </a:t>
            </a:r>
          </a:p>
          <a:p>
            <a:pPr lvl="0"/>
            <a:r>
              <a:rPr lang="pt-BR" sz="2600" dirty="0"/>
              <a:t>Dois botões</a:t>
            </a:r>
          </a:p>
          <a:p>
            <a:pPr lvl="0"/>
            <a:r>
              <a:rPr lang="pt-BR" sz="2600" dirty="0"/>
              <a:t>Um termômetro, que informa a temperatura ambiente</a:t>
            </a:r>
          </a:p>
          <a:p>
            <a:pPr lvl="0"/>
            <a:r>
              <a:rPr lang="pt-BR" sz="2600" dirty="0"/>
              <a:t>Um sensor de luminosidade, localizado na superfície dos LEDs</a:t>
            </a:r>
          </a:p>
          <a:p>
            <a:endParaRPr lang="pt-BR" dirty="0"/>
          </a:p>
        </p:txBody>
      </p:sp>
      <p:pic>
        <p:nvPicPr>
          <p:cNvPr id="1026" name="Picture 2" descr="micro:bit hardware">
            <a:extLst>
              <a:ext uri="{FF2B5EF4-FFF2-40B4-BE49-F238E27FC236}">
                <a16:creationId xmlns:a16="http://schemas.microsoft.com/office/drawing/2014/main" id="{CD2E05DA-7996-4DCC-B697-821A70D7B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0" t="25247" r="16820" b="29583"/>
          <a:stretch/>
        </p:blipFill>
        <p:spPr bwMode="auto">
          <a:xfrm>
            <a:off x="4353996" y="2068896"/>
            <a:ext cx="7331588" cy="270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66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2050" name="Picture 2" descr="https://lh6.googleusercontent.com/f0_8AcvP-jaMYic0AGmalP8CuXgcAJhIxNFqTCXsXskkUOosWTm0Ul_ONBI4iLKkpRxLJJr2WVyabb-oEV5ACG10ikJKm9bqLOxJhbjVh-0G9_aHtmPMJIeX5CZuy3G6OSdhExWw">
            <a:extLst>
              <a:ext uri="{FF2B5EF4-FFF2-40B4-BE49-F238E27FC236}">
                <a16:creationId xmlns:a16="http://schemas.microsoft.com/office/drawing/2014/main" id="{C4982E1E-A38B-41F4-9CFA-040CC8C30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945352"/>
            <a:ext cx="7542504" cy="352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07816C2-DA0A-4466-B415-895AECE9D51B}"/>
              </a:ext>
            </a:extLst>
          </p:cNvPr>
          <p:cNvSpPr txBox="1"/>
          <p:nvPr/>
        </p:nvSpPr>
        <p:spPr>
          <a:xfrm>
            <a:off x="1451579" y="5591816"/>
            <a:ext cx="589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https://makecode.microbit.org/</a:t>
            </a:r>
          </a:p>
        </p:txBody>
      </p:sp>
    </p:spTree>
    <p:extLst>
      <p:ext uri="{BB962C8B-B14F-4D97-AF65-F5344CB8AC3E}">
        <p14:creationId xmlns:p14="http://schemas.microsoft.com/office/powerpoint/2010/main" val="401881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E5365-11AD-4EDA-A491-2D5EC2D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19067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6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E5365-11AD-4EDA-A491-2D5EC2D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19067" cy="419972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750D5D3-392F-4ECF-94B8-1FAFC70907AD}"/>
              </a:ext>
            </a:extLst>
          </p:cNvPr>
          <p:cNvSpPr/>
          <p:nvPr/>
        </p:nvSpPr>
        <p:spPr>
          <a:xfrm>
            <a:off x="3790122" y="2438402"/>
            <a:ext cx="1298713" cy="24914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49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E5365-11AD-4EDA-A491-2D5EC2D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19067" cy="419972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F312E92-556E-48FE-9E58-7B928E28D1EA}"/>
              </a:ext>
            </a:extLst>
          </p:cNvPr>
          <p:cNvSpPr/>
          <p:nvPr/>
        </p:nvSpPr>
        <p:spPr>
          <a:xfrm>
            <a:off x="5160816" y="1853754"/>
            <a:ext cx="1955601" cy="41081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23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E5365-11AD-4EDA-A491-2D5EC2D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19067" cy="419972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3C293F4-3DBB-445D-A8AB-0F860B4B9CC8}"/>
              </a:ext>
            </a:extLst>
          </p:cNvPr>
          <p:cNvSpPr/>
          <p:nvPr/>
        </p:nvSpPr>
        <p:spPr>
          <a:xfrm>
            <a:off x="5102088" y="2226365"/>
            <a:ext cx="2107096" cy="80838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45075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96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Galeria</vt:lpstr>
      <vt:lpstr>INTRODUÇÃO à programação</vt:lpstr>
      <vt:lpstr>O que é programação?</vt:lpstr>
      <vt:lpstr>Características do curso</vt:lpstr>
      <vt:lpstr> o Micro:bit</vt:lpstr>
      <vt:lpstr>Ambiente de programação</vt:lpstr>
      <vt:lpstr>Ambiente de programação</vt:lpstr>
      <vt:lpstr>Ambiente de programação</vt:lpstr>
      <vt:lpstr>Ambiente de programação</vt:lpstr>
      <vt:lpstr>Ambiente de programação</vt:lpstr>
      <vt:lpstr>PRIMEIRO PROGRAMA</vt:lpstr>
      <vt:lpstr>Ambiente de programação</vt:lpstr>
      <vt:lpstr>Primeiro programa</vt:lpstr>
      <vt:lpstr>Primeiro programa</vt:lpstr>
      <vt:lpstr>Primeiro programa</vt:lpstr>
      <vt:lpstr>INTRODUÇÃO à programação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programação</dc:title>
  <dc:creator>Gabriel Busquim</dc:creator>
  <cp:lastModifiedBy>Gabriel Busquim</cp:lastModifiedBy>
  <cp:revision>13</cp:revision>
  <dcterms:created xsi:type="dcterms:W3CDTF">2019-07-13T19:08:25Z</dcterms:created>
  <dcterms:modified xsi:type="dcterms:W3CDTF">2019-07-18T00:08:16Z</dcterms:modified>
</cp:coreProperties>
</file>