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64" r:id="rId6"/>
    <p:sldId id="272" r:id="rId7"/>
    <p:sldId id="271" r:id="rId8"/>
    <p:sldId id="273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1B30-677C-497B-9844-8C37E3590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INTRODUÇÃO à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E5D8EB-C05C-4C08-AF05-280A1DC4E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Entradas e saídas</a:t>
            </a:r>
          </a:p>
        </p:txBody>
      </p:sp>
    </p:spTree>
    <p:extLst>
      <p:ext uri="{BB962C8B-B14F-4D97-AF65-F5344CB8AC3E}">
        <p14:creationId xmlns:p14="http://schemas.microsoft.com/office/powerpoint/2010/main" val="405910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pt-BR" dirty="0"/>
              <a:t>Entradas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62B2D57-14EB-4011-B620-8BFC627C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968871"/>
            <a:ext cx="8733183" cy="414618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600" dirty="0"/>
              <a:t>O que o computador usa para obter informações externas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omputer components">
            <a:extLst>
              <a:ext uri="{FF2B5EF4-FFF2-40B4-BE49-F238E27FC236}">
                <a16:creationId xmlns:a16="http://schemas.microsoft.com/office/drawing/2014/main" id="{C9A8D89D-2548-405C-8923-9B711A9AD9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1" t="42927" r="64023" b="45438"/>
          <a:stretch/>
        </p:blipFill>
        <p:spPr bwMode="auto">
          <a:xfrm>
            <a:off x="7063409" y="3231531"/>
            <a:ext cx="2161344" cy="127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omputer components">
            <a:extLst>
              <a:ext uri="{FF2B5EF4-FFF2-40B4-BE49-F238E27FC236}">
                <a16:creationId xmlns:a16="http://schemas.microsoft.com/office/drawing/2014/main" id="{818775F2-08CA-42EF-8CA1-6CBE53FB8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8" t="22414" r="64664" b="66208"/>
          <a:stretch/>
        </p:blipFill>
        <p:spPr bwMode="auto">
          <a:xfrm>
            <a:off x="4338750" y="3326295"/>
            <a:ext cx="1965808" cy="117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omputer components">
            <a:extLst>
              <a:ext uri="{FF2B5EF4-FFF2-40B4-BE49-F238E27FC236}">
                <a16:creationId xmlns:a16="http://schemas.microsoft.com/office/drawing/2014/main" id="{04DD1231-2F07-48B9-B3D5-DEAD85573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2" t="61733" r="69669" b="18703"/>
          <a:stretch/>
        </p:blipFill>
        <p:spPr bwMode="auto">
          <a:xfrm>
            <a:off x="1807074" y="3231531"/>
            <a:ext cx="1323136" cy="127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66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pt-BR" dirty="0"/>
              <a:t>Saídas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62B2D57-14EB-4011-B620-8BFC627C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968871"/>
            <a:ext cx="8733183" cy="414618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600" dirty="0"/>
              <a:t>O que o computador usa para exibir informações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omputer components">
            <a:extLst>
              <a:ext uri="{FF2B5EF4-FFF2-40B4-BE49-F238E27FC236}">
                <a16:creationId xmlns:a16="http://schemas.microsoft.com/office/drawing/2014/main" id="{E01E5138-5544-4076-ADF0-BA8716CAC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7" t="58057" r="12747" b="27402"/>
          <a:stretch/>
        </p:blipFill>
        <p:spPr bwMode="auto">
          <a:xfrm>
            <a:off x="6199720" y="2907739"/>
            <a:ext cx="2658793" cy="205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puter components">
            <a:extLst>
              <a:ext uri="{FF2B5EF4-FFF2-40B4-BE49-F238E27FC236}">
                <a16:creationId xmlns:a16="http://schemas.microsoft.com/office/drawing/2014/main" id="{CDAFE829-BF63-403B-96FF-BBC7213E41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36" t="22057" r="19616" b="67677"/>
          <a:stretch/>
        </p:blipFill>
        <p:spPr bwMode="auto">
          <a:xfrm>
            <a:off x="2004092" y="2788469"/>
            <a:ext cx="2658793" cy="205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5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EA2F88D0-EC97-4EFF-9E98-D4AB070DDA8C}"/>
              </a:ext>
            </a:extLst>
          </p:cNvPr>
          <p:cNvSpPr/>
          <p:nvPr/>
        </p:nvSpPr>
        <p:spPr>
          <a:xfrm>
            <a:off x="7832035" y="2239616"/>
            <a:ext cx="2835966" cy="1683027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geral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D26F83-9F23-4EBE-89AC-1E2BCD5C5213}"/>
              </a:ext>
            </a:extLst>
          </p:cNvPr>
          <p:cNvSpPr txBox="1"/>
          <p:nvPr/>
        </p:nvSpPr>
        <p:spPr>
          <a:xfrm>
            <a:off x="1834155" y="4519625"/>
            <a:ext cx="8523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conjunto de instruções que indicam o que fazer com a entrada é chamado de </a:t>
            </a:r>
            <a:r>
              <a:rPr lang="pt-BR" sz="2800" b="1" dirty="0"/>
              <a:t>algoritmo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F2C7D3D1-2519-4328-8A6C-ECB521BDF171}"/>
              </a:ext>
            </a:extLst>
          </p:cNvPr>
          <p:cNvSpPr/>
          <p:nvPr/>
        </p:nvSpPr>
        <p:spPr>
          <a:xfrm>
            <a:off x="1152939" y="2239617"/>
            <a:ext cx="2835966" cy="1683027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41827D-D380-4908-AB14-0C7E7A410EB8}"/>
              </a:ext>
            </a:extLst>
          </p:cNvPr>
          <p:cNvSpPr/>
          <p:nvPr/>
        </p:nvSpPr>
        <p:spPr>
          <a:xfrm>
            <a:off x="3988905" y="2199811"/>
            <a:ext cx="3843130" cy="188180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0E4CB13-9F11-4381-B977-0D7D3420167F}"/>
              </a:ext>
            </a:extLst>
          </p:cNvPr>
          <p:cNvSpPr txBox="1"/>
          <p:nvPr/>
        </p:nvSpPr>
        <p:spPr>
          <a:xfrm>
            <a:off x="1798347" y="2896463"/>
            <a:ext cx="154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Entradas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257DC5E-3493-47E5-988C-E24D2E34C02D}"/>
              </a:ext>
            </a:extLst>
          </p:cNvPr>
          <p:cNvSpPr txBox="1"/>
          <p:nvPr/>
        </p:nvSpPr>
        <p:spPr>
          <a:xfrm>
            <a:off x="8601365" y="2896463"/>
            <a:ext cx="154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Saídas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A9D7FB-174B-4F36-90ED-812F53BD0106}"/>
              </a:ext>
            </a:extLst>
          </p:cNvPr>
          <p:cNvSpPr txBox="1"/>
          <p:nvPr/>
        </p:nvSpPr>
        <p:spPr>
          <a:xfrm>
            <a:off x="5062331" y="2917204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Processamento</a:t>
            </a:r>
          </a:p>
        </p:txBody>
      </p:sp>
    </p:spTree>
    <p:extLst>
      <p:ext uri="{BB962C8B-B14F-4D97-AF65-F5344CB8AC3E}">
        <p14:creationId xmlns:p14="http://schemas.microsoft.com/office/powerpoint/2010/main" val="401881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Ambiente de programação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8E5365-11AD-4EDA-A491-2D5EC2D8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8719067" cy="419972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6E1871C-6EA3-42A1-906F-193BB3E007FB}"/>
              </a:ext>
            </a:extLst>
          </p:cNvPr>
          <p:cNvSpPr/>
          <p:nvPr/>
        </p:nvSpPr>
        <p:spPr>
          <a:xfrm>
            <a:off x="3896139" y="2690191"/>
            <a:ext cx="1192696" cy="21279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36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5EBC4-85C7-4717-8281-4DD4C6F1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de exemplo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7AB4A5-EEE8-4947-9599-E869D61D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Fazer um programa que mostre uma mensagem quando o botão A for pressionado e outra diferente quando o botão B for pressionado.</a:t>
            </a:r>
          </a:p>
        </p:txBody>
      </p:sp>
    </p:spTree>
    <p:extLst>
      <p:ext uri="{BB962C8B-B14F-4D97-AF65-F5344CB8AC3E}">
        <p14:creationId xmlns:p14="http://schemas.microsoft.com/office/powerpoint/2010/main" val="241124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5EBC4-85C7-4717-8281-4DD4C6F1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#1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7AB4A5-EEE8-4947-9599-E869D61D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Fazer um programa que exiba o valor atual da luminosidade a cada 5 segundos.</a:t>
            </a:r>
          </a:p>
        </p:txBody>
      </p:sp>
    </p:spTree>
    <p:extLst>
      <p:ext uri="{BB962C8B-B14F-4D97-AF65-F5344CB8AC3E}">
        <p14:creationId xmlns:p14="http://schemas.microsoft.com/office/powerpoint/2010/main" val="410290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5EBC4-85C7-4717-8281-4DD4C6F1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#2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7AB4A5-EEE8-4947-9599-E869D61D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Fazer um programa que exiba o valor atual da luminosidade quando o botão A for pressionado e a temperatura atual quando o botão B for pressionado.</a:t>
            </a:r>
          </a:p>
        </p:txBody>
      </p:sp>
    </p:spTree>
    <p:extLst>
      <p:ext uri="{BB962C8B-B14F-4D97-AF65-F5344CB8AC3E}">
        <p14:creationId xmlns:p14="http://schemas.microsoft.com/office/powerpoint/2010/main" val="219818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1B30-677C-497B-9844-8C37E3590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INTRODUÇÃO à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E5D8EB-C05C-4C08-AF05-280A1DC4E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Entradas e saídas</a:t>
            </a:r>
          </a:p>
        </p:txBody>
      </p:sp>
    </p:spTree>
    <p:extLst>
      <p:ext uri="{BB962C8B-B14F-4D97-AF65-F5344CB8AC3E}">
        <p14:creationId xmlns:p14="http://schemas.microsoft.com/office/powerpoint/2010/main" val="53759214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129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Galeria</vt:lpstr>
      <vt:lpstr>INTRODUÇÃO à programação</vt:lpstr>
      <vt:lpstr>Entradas</vt:lpstr>
      <vt:lpstr>Saídas</vt:lpstr>
      <vt:lpstr>Fluxo geral</vt:lpstr>
      <vt:lpstr>Ambiente de programação</vt:lpstr>
      <vt:lpstr>EXERCÍCIO de exemplo </vt:lpstr>
      <vt:lpstr>EXERCÍCIO #1</vt:lpstr>
      <vt:lpstr>EXERCÍCIO #2</vt:lpstr>
      <vt:lpstr>INTRODUÇÃO à programação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programação</dc:title>
  <dc:creator>Gabriel Busquim</dc:creator>
  <cp:lastModifiedBy>Gabriel Busquim</cp:lastModifiedBy>
  <cp:revision>11</cp:revision>
  <dcterms:created xsi:type="dcterms:W3CDTF">2019-07-13T19:08:25Z</dcterms:created>
  <dcterms:modified xsi:type="dcterms:W3CDTF">2019-07-18T00:14:42Z</dcterms:modified>
</cp:coreProperties>
</file>