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58" r:id="rId6"/>
    <p:sldId id="274" r:id="rId7"/>
    <p:sldId id="264" r:id="rId8"/>
    <p:sldId id="271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INTRODUÇÃO à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D8EB-C05C-4C08-AF05-280A1DC4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405910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4816698" cy="1049235"/>
          </a:xfrm>
        </p:spPr>
        <p:txBody>
          <a:bodyPr>
            <a:normAutofit/>
          </a:bodyPr>
          <a:lstStyle/>
          <a:p>
            <a:r>
              <a:rPr lang="pt-BR" dirty="0"/>
              <a:t>TIPOS DE informação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2B2D57-14EB-4011-B620-8BFC627C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364" y="2077411"/>
            <a:ext cx="3870707" cy="812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Valores Constantes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23ECD90A-D66F-47BE-BB85-C22446F7849D}"/>
              </a:ext>
            </a:extLst>
          </p:cNvPr>
          <p:cNvSpPr txBox="1">
            <a:spLocks/>
          </p:cNvSpPr>
          <p:nvPr/>
        </p:nvSpPr>
        <p:spPr>
          <a:xfrm>
            <a:off x="7195929" y="2077411"/>
            <a:ext cx="4172212" cy="812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/>
              <a:t>Valores Variáveis</a:t>
            </a:r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618A2CCC-0975-47E5-B2FE-CD8460FC7727}"/>
              </a:ext>
            </a:extLst>
          </p:cNvPr>
          <p:cNvSpPr txBox="1">
            <a:spLocks/>
          </p:cNvSpPr>
          <p:nvPr/>
        </p:nvSpPr>
        <p:spPr>
          <a:xfrm>
            <a:off x="1184618" y="2897879"/>
            <a:ext cx="4480303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Nomes de pessoas</a:t>
            </a:r>
          </a:p>
          <a:p>
            <a:r>
              <a:rPr lang="pt-BR" sz="3200" dirty="0"/>
              <a:t>Endereços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2E7563-8498-4F8D-99E4-371388DFF3F3}"/>
              </a:ext>
            </a:extLst>
          </p:cNvPr>
          <p:cNvSpPr txBox="1"/>
          <p:nvPr/>
        </p:nvSpPr>
        <p:spPr>
          <a:xfrm>
            <a:off x="5631327" y="2129591"/>
            <a:ext cx="570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X</a:t>
            </a:r>
          </a:p>
        </p:txBody>
      </p:sp>
      <p:sp>
        <p:nvSpPr>
          <p:cNvPr id="15" name="Espaço Reservado para Conteúdo 4">
            <a:extLst>
              <a:ext uri="{FF2B5EF4-FFF2-40B4-BE49-F238E27FC236}">
                <a16:creationId xmlns:a16="http://schemas.microsoft.com/office/drawing/2014/main" id="{04815E18-E86D-4E15-9177-61A1B1A74D88}"/>
              </a:ext>
            </a:extLst>
          </p:cNvPr>
          <p:cNvSpPr txBox="1">
            <a:spLocks/>
          </p:cNvSpPr>
          <p:nvPr/>
        </p:nvSpPr>
        <p:spPr>
          <a:xfrm>
            <a:off x="7195626" y="2889657"/>
            <a:ext cx="3811756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Temperatura atual</a:t>
            </a:r>
          </a:p>
          <a:p>
            <a:r>
              <a:rPr lang="pt-BR" sz="3200" dirty="0"/>
              <a:t>A hora atual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6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4816698" cy="1049235"/>
          </a:xfrm>
        </p:spPr>
        <p:txBody>
          <a:bodyPr>
            <a:normAutofit/>
          </a:bodyPr>
          <a:lstStyle/>
          <a:p>
            <a:r>
              <a:rPr lang="pt-BR" dirty="0"/>
              <a:t>TIPOS DE informação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2B2D57-14EB-4011-B620-8BFC627C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364" y="2077411"/>
            <a:ext cx="3870707" cy="812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Valores Constantes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23ECD90A-D66F-47BE-BB85-C22446F7849D}"/>
              </a:ext>
            </a:extLst>
          </p:cNvPr>
          <p:cNvSpPr txBox="1">
            <a:spLocks/>
          </p:cNvSpPr>
          <p:nvPr/>
        </p:nvSpPr>
        <p:spPr>
          <a:xfrm>
            <a:off x="7195929" y="2077411"/>
            <a:ext cx="4172212" cy="812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/>
              <a:t>Valores Variáveis</a:t>
            </a:r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618A2CCC-0975-47E5-B2FE-CD8460FC7727}"/>
              </a:ext>
            </a:extLst>
          </p:cNvPr>
          <p:cNvSpPr txBox="1">
            <a:spLocks/>
          </p:cNvSpPr>
          <p:nvPr/>
        </p:nvSpPr>
        <p:spPr>
          <a:xfrm>
            <a:off x="1184618" y="2897879"/>
            <a:ext cx="4480303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Nomes de pessoas</a:t>
            </a:r>
          </a:p>
          <a:p>
            <a:r>
              <a:rPr lang="pt-BR" sz="3200" dirty="0"/>
              <a:t>Endereços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2E7563-8498-4F8D-99E4-371388DFF3F3}"/>
              </a:ext>
            </a:extLst>
          </p:cNvPr>
          <p:cNvSpPr txBox="1"/>
          <p:nvPr/>
        </p:nvSpPr>
        <p:spPr>
          <a:xfrm>
            <a:off x="5631327" y="2129591"/>
            <a:ext cx="570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X</a:t>
            </a:r>
          </a:p>
        </p:txBody>
      </p:sp>
      <p:sp>
        <p:nvSpPr>
          <p:cNvPr id="15" name="Espaço Reservado para Conteúdo 4">
            <a:extLst>
              <a:ext uri="{FF2B5EF4-FFF2-40B4-BE49-F238E27FC236}">
                <a16:creationId xmlns:a16="http://schemas.microsoft.com/office/drawing/2014/main" id="{04815E18-E86D-4E15-9177-61A1B1A74D88}"/>
              </a:ext>
            </a:extLst>
          </p:cNvPr>
          <p:cNvSpPr txBox="1">
            <a:spLocks/>
          </p:cNvSpPr>
          <p:nvPr/>
        </p:nvSpPr>
        <p:spPr>
          <a:xfrm>
            <a:off x="7195626" y="2889657"/>
            <a:ext cx="3811756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Temperatura atual</a:t>
            </a:r>
          </a:p>
          <a:p>
            <a:r>
              <a:rPr lang="pt-BR" sz="3200" dirty="0"/>
              <a:t>A hora atual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7235CD0-FE17-4110-9493-0618A32E448D}"/>
              </a:ext>
            </a:extLst>
          </p:cNvPr>
          <p:cNvSpPr/>
          <p:nvPr/>
        </p:nvSpPr>
        <p:spPr>
          <a:xfrm>
            <a:off x="6926349" y="1646622"/>
            <a:ext cx="3811755" cy="30844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4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4816698" cy="1049235"/>
          </a:xfrm>
        </p:spPr>
        <p:txBody>
          <a:bodyPr>
            <a:normAutofit/>
          </a:bodyPr>
          <a:lstStyle/>
          <a:p>
            <a:r>
              <a:rPr lang="pt-BR" dirty="0"/>
              <a:t>TIPOS DE informação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2B2D57-14EB-4011-B620-8BFC627C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364" y="2077411"/>
            <a:ext cx="3870707" cy="812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Valores Numéricos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23ECD90A-D66F-47BE-BB85-C22446F7849D}"/>
              </a:ext>
            </a:extLst>
          </p:cNvPr>
          <p:cNvSpPr txBox="1">
            <a:spLocks/>
          </p:cNvSpPr>
          <p:nvPr/>
        </p:nvSpPr>
        <p:spPr>
          <a:xfrm>
            <a:off x="7195929" y="2077411"/>
            <a:ext cx="4172212" cy="812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/>
              <a:t>Textos (</a:t>
            </a:r>
            <a:r>
              <a:rPr lang="pt-BR" sz="3600" dirty="0" err="1"/>
              <a:t>Strings</a:t>
            </a:r>
            <a:r>
              <a:rPr lang="pt-BR" sz="3600" dirty="0"/>
              <a:t>)</a:t>
            </a:r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618A2CCC-0975-47E5-B2FE-CD8460FC7727}"/>
              </a:ext>
            </a:extLst>
          </p:cNvPr>
          <p:cNvSpPr txBox="1">
            <a:spLocks/>
          </p:cNvSpPr>
          <p:nvPr/>
        </p:nvSpPr>
        <p:spPr>
          <a:xfrm>
            <a:off x="1184618" y="2897879"/>
            <a:ext cx="4480303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Temperatura</a:t>
            </a:r>
          </a:p>
          <a:p>
            <a:r>
              <a:rPr lang="pt-BR" sz="3200" dirty="0"/>
              <a:t>Idade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2E7563-8498-4F8D-99E4-371388DFF3F3}"/>
              </a:ext>
            </a:extLst>
          </p:cNvPr>
          <p:cNvSpPr txBox="1"/>
          <p:nvPr/>
        </p:nvSpPr>
        <p:spPr>
          <a:xfrm>
            <a:off x="5631327" y="2129591"/>
            <a:ext cx="570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X</a:t>
            </a:r>
          </a:p>
        </p:txBody>
      </p:sp>
      <p:sp>
        <p:nvSpPr>
          <p:cNvPr id="15" name="Espaço Reservado para Conteúdo 4">
            <a:extLst>
              <a:ext uri="{FF2B5EF4-FFF2-40B4-BE49-F238E27FC236}">
                <a16:creationId xmlns:a16="http://schemas.microsoft.com/office/drawing/2014/main" id="{04815E18-E86D-4E15-9177-61A1B1A74D88}"/>
              </a:ext>
            </a:extLst>
          </p:cNvPr>
          <p:cNvSpPr txBox="1">
            <a:spLocks/>
          </p:cNvSpPr>
          <p:nvPr/>
        </p:nvSpPr>
        <p:spPr>
          <a:xfrm>
            <a:off x="7195626" y="2889657"/>
            <a:ext cx="3811756" cy="286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Dias da semana</a:t>
            </a:r>
          </a:p>
          <a:p>
            <a:r>
              <a:rPr lang="pt-BR" sz="3200" dirty="0"/>
              <a:t>Nome do mês atual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78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1026" name="Picture 2" descr="https://lh6.googleusercontent.com/q_E-aUn7VfWPevvbKpRple_rk6AzJ1vy9JHVEwIWhIhfHctRUa_jMpCO0Y1AJagY2f3z9802l8mVrYuTUE4WKVxCRIHVRYMMMvYi7v6gI48wto0UGRgXB6LBsebFwkJFQEv2dPqF">
            <a:extLst>
              <a:ext uri="{FF2B5EF4-FFF2-40B4-BE49-F238E27FC236}">
                <a16:creationId xmlns:a16="http://schemas.microsoft.com/office/drawing/2014/main" id="{4F59ECC7-AC40-471B-8677-DF81C6A2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50" y="2009628"/>
            <a:ext cx="4309622" cy="392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1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Exercício de exemplo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BC7E93-156D-4F6A-8C99-767F2A41911B}"/>
              </a:ext>
            </a:extLst>
          </p:cNvPr>
          <p:cNvSpPr txBox="1"/>
          <p:nvPr/>
        </p:nvSpPr>
        <p:spPr>
          <a:xfrm>
            <a:off x="1451578" y="2027583"/>
            <a:ext cx="9189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Fazer um programa que crie uma variável com valor igual a 2 e exiba seu valor continuamente nos LEDs.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5783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Exercício #1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BC7E93-156D-4F6A-8C99-767F2A41911B}"/>
              </a:ext>
            </a:extLst>
          </p:cNvPr>
          <p:cNvSpPr txBox="1"/>
          <p:nvPr/>
        </p:nvSpPr>
        <p:spPr>
          <a:xfrm>
            <a:off x="1451578" y="2027583"/>
            <a:ext cx="9189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Fazer um programa que crie uma variável com valor igual a 0. O valor da variável deve ser aumentado em 1 toda vez que o botão A for pressionado. </a:t>
            </a:r>
          </a:p>
          <a:p>
            <a:endParaRPr lang="pt-B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Mostre continuamente o valor da variável nos LEDs.</a:t>
            </a:r>
          </a:p>
        </p:txBody>
      </p:sp>
    </p:spTree>
    <p:extLst>
      <p:ext uri="{BB962C8B-B14F-4D97-AF65-F5344CB8AC3E}">
        <p14:creationId xmlns:p14="http://schemas.microsoft.com/office/powerpoint/2010/main" val="265636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Exercício #2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BC7E93-156D-4F6A-8C99-767F2A41911B}"/>
              </a:ext>
            </a:extLst>
          </p:cNvPr>
          <p:cNvSpPr txBox="1"/>
          <p:nvPr/>
        </p:nvSpPr>
        <p:spPr>
          <a:xfrm>
            <a:off x="1451579" y="2027583"/>
            <a:ext cx="929593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Crie duas variáveis iguais a 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Se o botão A for apertado, aumentar o valor da primeira variável em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Se o botão B for apertado, aumentar o valor da segunda variável em 1.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Quando os dois botões forem apertados ao mesmo tempo, mostrar o valor de cada variável. É necessário colocar um tempo de espera entre a exibição de cada variável.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725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INTRODUÇÃO à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D8EB-C05C-4C08-AF05-280A1DC4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5375921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Galeria</vt:lpstr>
      <vt:lpstr>INTRODUÇÃO à programação</vt:lpstr>
      <vt:lpstr>TIPOS DE informação</vt:lpstr>
      <vt:lpstr>TIPOS DE informação</vt:lpstr>
      <vt:lpstr>TIPOS DE informação</vt:lpstr>
      <vt:lpstr>Ambiente de programação</vt:lpstr>
      <vt:lpstr>Exercício de exemplo</vt:lpstr>
      <vt:lpstr>Exercício #1</vt:lpstr>
      <vt:lpstr>Exercício #2</vt:lpstr>
      <vt:lpstr>INTRODUÇÃO à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programação</dc:title>
  <dc:creator>Gabriel Busquim</dc:creator>
  <cp:lastModifiedBy>Gabriel Busquim</cp:lastModifiedBy>
  <cp:revision>11</cp:revision>
  <dcterms:created xsi:type="dcterms:W3CDTF">2019-07-13T19:08:25Z</dcterms:created>
  <dcterms:modified xsi:type="dcterms:W3CDTF">2019-07-18T00:21:33Z</dcterms:modified>
</cp:coreProperties>
</file>