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75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Variáveis - REVISÃO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revisão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Crie uma variável com valor igual a 0 e exiba seu valor continuamente nos LEDs.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820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revisão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Crie uma variável com valor igual a 0 e exiba seu valor continuamente nos LEDs.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Crie uma segunda variável com valor igual a 2 e </a:t>
            </a:r>
            <a:r>
              <a:rPr lang="pt-BR" sz="2400" b="1" dirty="0"/>
              <a:t>também</a:t>
            </a:r>
            <a:r>
              <a:rPr lang="pt-BR" sz="2400" dirty="0"/>
              <a:t> exiba seu valor continuamente nos LEDs</a:t>
            </a:r>
            <a:r>
              <a:rPr lang="pt-BR" sz="2800" dirty="0"/>
              <a:t>. </a:t>
            </a:r>
            <a:r>
              <a:rPr lang="pt-BR" sz="2400" dirty="0"/>
              <a:t>Coloque uma pausa entre a exibição de cada variável.</a:t>
            </a:r>
            <a:r>
              <a:rPr lang="pt-BR" sz="3200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199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revisão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Crie uma variável com valor igual a 0 e exiba seu valor continuamente nos LEDs.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Crie uma segunda variável com valor igual a 2 e </a:t>
            </a:r>
            <a:r>
              <a:rPr lang="pt-BR" sz="2400" b="1" dirty="0"/>
              <a:t>também</a:t>
            </a:r>
            <a:r>
              <a:rPr lang="pt-BR" sz="2400" dirty="0"/>
              <a:t> exiba seu valor continuamente nos LEDs</a:t>
            </a:r>
            <a:r>
              <a:rPr lang="pt-BR" sz="2800" dirty="0"/>
              <a:t>. </a:t>
            </a:r>
            <a:r>
              <a:rPr lang="pt-BR" sz="2400" dirty="0"/>
              <a:t>Coloque uma pausa entre a exibição de cada variável.</a:t>
            </a:r>
            <a:r>
              <a:rPr lang="pt-BR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Incremente</a:t>
            </a:r>
            <a:r>
              <a:rPr lang="pt-BR" sz="2400" dirty="0"/>
              <a:t> em </a:t>
            </a:r>
            <a:r>
              <a:rPr lang="pt-BR" sz="2400" b="1" dirty="0"/>
              <a:t>1</a:t>
            </a:r>
            <a:r>
              <a:rPr lang="pt-BR" sz="2400" dirty="0"/>
              <a:t> o valor da primeira variável quando o botão A for apertado.</a:t>
            </a:r>
            <a:r>
              <a:rPr lang="pt-BR" sz="2800" dirty="0"/>
              <a:t> </a:t>
            </a:r>
            <a:r>
              <a:rPr lang="pt-BR" sz="2400" b="1" dirty="0"/>
              <a:t>Incremente</a:t>
            </a:r>
            <a:r>
              <a:rPr lang="pt-BR" sz="2400" dirty="0"/>
              <a:t> em </a:t>
            </a:r>
            <a:r>
              <a:rPr lang="pt-BR" sz="2400" b="1" dirty="0"/>
              <a:t>2</a:t>
            </a:r>
            <a:r>
              <a:rPr lang="pt-BR" sz="2400" dirty="0"/>
              <a:t> o valor da segunda variável quando o botão B for apertado.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4385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Variáveis - REVISÃO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Constantes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Valores Variáveis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Nomes de pessoas</a:t>
            </a:r>
          </a:p>
          <a:p>
            <a:r>
              <a:rPr lang="pt-BR" sz="3200" dirty="0"/>
              <a:t>Endereços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Temperatura atual</a:t>
            </a:r>
          </a:p>
          <a:p>
            <a:r>
              <a:rPr lang="pt-BR" sz="3200" dirty="0"/>
              <a:t>A hora atual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235CD0-FE17-4110-9493-0618A32E448D}"/>
              </a:ext>
            </a:extLst>
          </p:cNvPr>
          <p:cNvSpPr/>
          <p:nvPr/>
        </p:nvSpPr>
        <p:spPr>
          <a:xfrm>
            <a:off x="6926349" y="1646622"/>
            <a:ext cx="3811755" cy="30844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variável</a:t>
            </a:r>
          </a:p>
        </p:txBody>
      </p:sp>
      <p:pic>
        <p:nvPicPr>
          <p:cNvPr id="1026" name="Picture 2" descr="https://lh6.googleusercontent.com/q_E-aUn7VfWPevvbKpRple_rk6AzJ1vy9JHVEwIWhIhfHctRUa_jMpCO0Y1AJagY2f3z9802l8mVrYuTUE4WKVxCRIHVRYMMMvYi7v6gI48wto0UGRgXB6LBsebFwkJFQEv2dPqF">
            <a:extLst>
              <a:ext uri="{FF2B5EF4-FFF2-40B4-BE49-F238E27FC236}">
                <a16:creationId xmlns:a16="http://schemas.microsoft.com/office/drawing/2014/main" id="{4F59ECC7-AC40-471B-8677-DF81C6A2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50" y="2009628"/>
            <a:ext cx="4309622" cy="39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variável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EB2133-A8FC-49C9-8C78-5267C453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6" y="1967598"/>
            <a:ext cx="5283385" cy="2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variável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EB2133-A8FC-49C9-8C78-5267C453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6" y="1967598"/>
            <a:ext cx="5283385" cy="2337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ADE3D6-CEC4-4C79-B600-CA54EA18E7FF}"/>
              </a:ext>
            </a:extLst>
          </p:cNvPr>
          <p:cNvSpPr txBox="1"/>
          <p:nvPr/>
        </p:nvSpPr>
        <p:spPr>
          <a:xfrm>
            <a:off x="2019146" y="4784034"/>
            <a:ext cx="846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Evitar colocar nomes que podem causar confusão! </a:t>
            </a:r>
          </a:p>
          <a:p>
            <a:r>
              <a:rPr lang="pt-BR" sz="2800" dirty="0" err="1"/>
              <a:t>Ex</a:t>
            </a:r>
            <a:r>
              <a:rPr lang="pt-BR" sz="2800" dirty="0"/>
              <a:t>:  ABCZ, 12,  João, Cachorro</a:t>
            </a:r>
          </a:p>
        </p:txBody>
      </p:sp>
    </p:spTree>
    <p:extLst>
      <p:ext uri="{BB962C8B-B14F-4D97-AF65-F5344CB8AC3E}">
        <p14:creationId xmlns:p14="http://schemas.microsoft.com/office/powerpoint/2010/main" val="379486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49F0-F652-4E63-B0F8-AD36568C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342C0-59FE-44A9-ACD9-490BB4C3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64307"/>
            <a:ext cx="4246856" cy="49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49F0-F652-4E63-B0F8-AD36568C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342C0-59FE-44A9-ACD9-490BB4C3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64307"/>
            <a:ext cx="4246856" cy="490092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C66DF5-4C95-415C-9131-C138DD59B170}"/>
              </a:ext>
            </a:extLst>
          </p:cNvPr>
          <p:cNvSpPr/>
          <p:nvPr/>
        </p:nvSpPr>
        <p:spPr>
          <a:xfrm>
            <a:off x="3189931" y="2819401"/>
            <a:ext cx="1514591" cy="48039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52514F-2407-4B12-B299-4B998EF8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31" y="2819401"/>
            <a:ext cx="4185623" cy="19801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22CD2C-30ED-4E8E-B79B-F12A8DCE8A29}"/>
              </a:ext>
            </a:extLst>
          </p:cNvPr>
          <p:cNvSpPr txBox="1"/>
          <p:nvPr/>
        </p:nvSpPr>
        <p:spPr>
          <a:xfrm>
            <a:off x="6845401" y="2226366"/>
            <a:ext cx="21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8592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49F0-F652-4E63-B0F8-AD36568C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342C0-59FE-44A9-ACD9-490BB4C3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4246856" cy="490092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C66DF5-4C95-415C-9131-C138DD59B170}"/>
              </a:ext>
            </a:extLst>
          </p:cNvPr>
          <p:cNvSpPr/>
          <p:nvPr/>
        </p:nvSpPr>
        <p:spPr>
          <a:xfrm>
            <a:off x="3150175" y="3747053"/>
            <a:ext cx="2548260" cy="61291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EACF879-2F58-472E-BE3A-DD34D271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01" y="2724475"/>
            <a:ext cx="4905530" cy="23351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4771A-D088-4066-9829-B1EDC4CED4AE}"/>
              </a:ext>
            </a:extLst>
          </p:cNvPr>
          <p:cNvSpPr txBox="1"/>
          <p:nvPr/>
        </p:nvSpPr>
        <p:spPr>
          <a:xfrm>
            <a:off x="6845401" y="2226366"/>
            <a:ext cx="21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5970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49F0-F652-4E63-B0F8-AD36568C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342C0-59FE-44A9-ACD9-490BB4C3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4246856" cy="490092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C66DF5-4C95-415C-9131-C138DD59B170}"/>
              </a:ext>
            </a:extLst>
          </p:cNvPr>
          <p:cNvSpPr/>
          <p:nvPr/>
        </p:nvSpPr>
        <p:spPr>
          <a:xfrm>
            <a:off x="3150175" y="3275834"/>
            <a:ext cx="2548260" cy="51428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EACF879-2F58-472E-BE3A-DD34D271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15" y="2688031"/>
            <a:ext cx="4338992" cy="23351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1EC79B-18D9-4E17-8B40-F27D3EEAF86A}"/>
              </a:ext>
            </a:extLst>
          </p:cNvPr>
          <p:cNvSpPr txBox="1"/>
          <p:nvPr/>
        </p:nvSpPr>
        <p:spPr>
          <a:xfrm>
            <a:off x="6845401" y="2226366"/>
            <a:ext cx="21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666960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216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Galeria</vt:lpstr>
      <vt:lpstr>INTRODUÇÃO à programação</vt:lpstr>
      <vt:lpstr>TIPOS DE informação</vt:lpstr>
      <vt:lpstr>Criando a variável</vt:lpstr>
      <vt:lpstr>Criando a variável</vt:lpstr>
      <vt:lpstr>Criando a variável</vt:lpstr>
      <vt:lpstr>Blocos para variáveis</vt:lpstr>
      <vt:lpstr>Blocos para variáveis</vt:lpstr>
      <vt:lpstr>Blocos para variáveis</vt:lpstr>
      <vt:lpstr>Blocos para variáveis</vt:lpstr>
      <vt:lpstr>Exercício de revisão</vt:lpstr>
      <vt:lpstr>Exercício de revisão</vt:lpstr>
      <vt:lpstr>Exercício de revisão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17</cp:revision>
  <dcterms:created xsi:type="dcterms:W3CDTF">2019-07-13T19:08:25Z</dcterms:created>
  <dcterms:modified xsi:type="dcterms:W3CDTF">2019-07-25T01:25:10Z</dcterms:modified>
</cp:coreProperties>
</file>