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70" r:id="rId5"/>
    <p:sldId id="273" r:id="rId6"/>
    <p:sldId id="278" r:id="rId7"/>
    <p:sldId id="271" r:id="rId8"/>
    <p:sldId id="272" r:id="rId9"/>
    <p:sldId id="276" r:id="rId10"/>
    <p:sldId id="277" r:id="rId11"/>
    <p:sldId id="258" r:id="rId12"/>
    <p:sldId id="27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61B30-677C-497B-9844-8C37E3590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Gill Sans MT" panose="020B0502020104020203" pitchFamily="34" charset="0"/>
                <a:cs typeface="Arial" panose="020B0604020202020204" pitchFamily="34" charset="0"/>
              </a:rPr>
              <a:t>INTRODUÇÃO à programação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E5D8EB-C05C-4C08-AF05-280A1DC4E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latin typeface="Gill Sans MT" panose="020B0502020104020203" pitchFamily="34" charset="0"/>
                <a:cs typeface="Arial" panose="020B0604020202020204" pitchFamily="34" charset="0"/>
              </a:rPr>
              <a:t>Fluxo de REPETIÇÃO</a:t>
            </a:r>
          </a:p>
        </p:txBody>
      </p:sp>
    </p:spTree>
    <p:extLst>
      <p:ext uri="{BB962C8B-B14F-4D97-AF65-F5344CB8AC3E}">
        <p14:creationId xmlns:p14="http://schemas.microsoft.com/office/powerpoint/2010/main" val="4059103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#1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E0F1844-95B8-4EEC-B6DE-FE82D3E9AC66}"/>
              </a:ext>
            </a:extLst>
          </p:cNvPr>
          <p:cNvSpPr txBox="1"/>
          <p:nvPr/>
        </p:nvSpPr>
        <p:spPr>
          <a:xfrm>
            <a:off x="1451579" y="1853754"/>
            <a:ext cx="91899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Dentro do bloco “</a:t>
            </a:r>
            <a:r>
              <a:rPr lang="pt-BR" sz="2800" dirty="0" err="1"/>
              <a:t>forever</a:t>
            </a:r>
            <a:r>
              <a:rPr lang="pt-BR" sz="2800" dirty="0"/>
              <a:t>”, crie um loop que ficará repetindo suas instruções enquanto o botão A está pressionado. Use o bloco “</a:t>
            </a:r>
            <a:r>
              <a:rPr lang="pt-BR" sz="2800" dirty="0" err="1"/>
              <a:t>while</a:t>
            </a:r>
            <a:r>
              <a:rPr lang="pt-BR" sz="2800" dirty="0"/>
              <a:t>”.</a:t>
            </a:r>
          </a:p>
          <a:p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Dentro do loop, teste com um condicional se o botão B está pressionado. Se estiver, exiba um ícone. Senão, exiba um ícone diferente.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62588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#2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E0F1844-95B8-4EEC-B6DE-FE82D3E9AC66}"/>
              </a:ext>
            </a:extLst>
          </p:cNvPr>
          <p:cNvSpPr txBox="1"/>
          <p:nvPr/>
        </p:nvSpPr>
        <p:spPr>
          <a:xfrm>
            <a:off x="1451579" y="1853754"/>
            <a:ext cx="91899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Crie uma variável igual a 0.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Faça um programa que, quando o botão A for pressionado, incremente repetidamente o valor da variável em 1 e exiba seu valor nos LEDs. Coloque uma pausa entre cada exibição.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Pare a exibição após mostrar o número 5.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Use o bloco “</a:t>
            </a:r>
            <a:r>
              <a:rPr lang="pt-BR" sz="2400" dirty="0" err="1"/>
              <a:t>repeat</a:t>
            </a:r>
            <a:r>
              <a:rPr lang="pt-BR" sz="24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4018816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#3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E0F1844-95B8-4EEC-B6DE-FE82D3E9AC66}"/>
              </a:ext>
            </a:extLst>
          </p:cNvPr>
          <p:cNvSpPr txBox="1"/>
          <p:nvPr/>
        </p:nvSpPr>
        <p:spPr>
          <a:xfrm>
            <a:off x="1451579" y="1853754"/>
            <a:ext cx="91899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Crie uma variável igual a 0.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Faça um programa que, quando o botão A for pressionado, incremente repetidamente o valor da variável em 1 e exiba seu valor nos LEDs. Coloque uma pausa entre cada exibição.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Pare a exibição após mostrar o número 5.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Use o bloco “</a:t>
            </a:r>
            <a:r>
              <a:rPr lang="pt-BR" sz="2400" dirty="0" err="1"/>
              <a:t>while</a:t>
            </a:r>
            <a:r>
              <a:rPr lang="pt-BR" sz="24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828613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61B30-677C-497B-9844-8C37E3590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Gill Sans MT" panose="020B0502020104020203" pitchFamily="34" charset="0"/>
                <a:cs typeface="Arial" panose="020B0604020202020204" pitchFamily="34" charset="0"/>
              </a:rPr>
              <a:t>INTRODUÇÃO à programação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E5D8EB-C05C-4C08-AF05-280A1DC4E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latin typeface="Gill Sans MT" panose="020B0502020104020203" pitchFamily="34" charset="0"/>
                <a:cs typeface="Arial" panose="020B0604020202020204" pitchFamily="34" charset="0"/>
              </a:rPr>
              <a:t>Fluxo de REPETIÇÃO</a:t>
            </a:r>
          </a:p>
        </p:txBody>
      </p:sp>
    </p:spTree>
    <p:extLst>
      <p:ext uri="{BB962C8B-B14F-4D97-AF65-F5344CB8AC3E}">
        <p14:creationId xmlns:p14="http://schemas.microsoft.com/office/powerpoint/2010/main" val="53759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pt-BR" dirty="0"/>
              <a:t>Exemplo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9446A9-087B-4829-81AC-751F78B001BB}"/>
              </a:ext>
            </a:extLst>
          </p:cNvPr>
          <p:cNvSpPr txBox="1"/>
          <p:nvPr/>
        </p:nvSpPr>
        <p:spPr>
          <a:xfrm>
            <a:off x="1451578" y="2027583"/>
            <a:ext cx="91899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Fazer um programa que mostre continuamente os números de 0 a 5 nos LEDs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09266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5174507" cy="1049235"/>
          </a:xfrm>
        </p:spPr>
        <p:txBody>
          <a:bodyPr>
            <a:normAutofit/>
          </a:bodyPr>
          <a:lstStyle/>
          <a:p>
            <a:r>
              <a:rPr lang="pt-BR" dirty="0"/>
              <a:t>Exemplo - resolução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1035B0B1-E310-474D-8492-72D4801DF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661" y="371042"/>
            <a:ext cx="1826004" cy="554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2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5174507" cy="1049235"/>
          </a:xfrm>
        </p:spPr>
        <p:txBody>
          <a:bodyPr>
            <a:normAutofit/>
          </a:bodyPr>
          <a:lstStyle/>
          <a:p>
            <a:r>
              <a:rPr lang="pt-BR" dirty="0"/>
              <a:t>Fluxos de REPETIÇÃO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7DEE6041-C630-47F6-880C-8512E914C6C2}"/>
              </a:ext>
            </a:extLst>
          </p:cNvPr>
          <p:cNvSpPr txBox="1"/>
          <p:nvPr/>
        </p:nvSpPr>
        <p:spPr>
          <a:xfrm>
            <a:off x="1451579" y="2181221"/>
            <a:ext cx="103030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Ideia principal: </a:t>
            </a:r>
            <a:r>
              <a:rPr lang="pt-BR" sz="2800" b="1" dirty="0"/>
              <a:t>repetir</a:t>
            </a:r>
            <a:r>
              <a:rPr lang="pt-BR" sz="2800" dirty="0"/>
              <a:t> um conjunto de instruções </a:t>
            </a:r>
            <a:r>
              <a:rPr lang="pt-BR" sz="2800" b="1" dirty="0"/>
              <a:t>N</a:t>
            </a:r>
            <a:r>
              <a:rPr lang="pt-BR" sz="2800" dirty="0"/>
              <a:t> vezes.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Deve ser escolhido um critério usado para </a:t>
            </a:r>
            <a:r>
              <a:rPr lang="pt-BR" sz="2800" b="1" dirty="0"/>
              <a:t>encerrar</a:t>
            </a:r>
            <a:r>
              <a:rPr lang="pt-BR" sz="2800" dirty="0"/>
              <a:t> as repetições.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3656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7745430" cy="1049235"/>
          </a:xfrm>
        </p:spPr>
        <p:txBody>
          <a:bodyPr>
            <a:normAutofit/>
          </a:bodyPr>
          <a:lstStyle/>
          <a:p>
            <a:r>
              <a:rPr lang="pt-BR" dirty="0"/>
              <a:t>Fluxos de REPETIÇÃO – MICRO:BIT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E0DE3E03-241C-439E-AEFD-87C88C0C6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704" y="1476747"/>
            <a:ext cx="4079752" cy="510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6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7745430" cy="1049235"/>
          </a:xfrm>
        </p:spPr>
        <p:txBody>
          <a:bodyPr>
            <a:normAutofit/>
          </a:bodyPr>
          <a:lstStyle/>
          <a:p>
            <a:r>
              <a:rPr lang="pt-BR" dirty="0"/>
              <a:t>Fluxos de REPETIÇÃO – MICRO:BIT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E0DE3E03-241C-439E-AEFD-87C88C0C6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704" y="1476747"/>
            <a:ext cx="4079752" cy="5106889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E7F8D17A-3892-46BE-A459-3593AE9B12B3}"/>
              </a:ext>
            </a:extLst>
          </p:cNvPr>
          <p:cNvSpPr/>
          <p:nvPr/>
        </p:nvSpPr>
        <p:spPr>
          <a:xfrm>
            <a:off x="8130060" y="1853755"/>
            <a:ext cx="1438010" cy="201947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80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804520"/>
            <a:ext cx="6168421" cy="1049235"/>
          </a:xfrm>
        </p:spPr>
        <p:txBody>
          <a:bodyPr>
            <a:normAutofit/>
          </a:bodyPr>
          <a:lstStyle/>
          <a:p>
            <a:r>
              <a:rPr lang="pt-BR" dirty="0"/>
              <a:t>Repetições usando “</a:t>
            </a:r>
            <a:r>
              <a:rPr lang="pt-BR" dirty="0" err="1"/>
              <a:t>repeat</a:t>
            </a:r>
            <a:r>
              <a:rPr lang="pt-BR" dirty="0"/>
              <a:t>”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46963ECA-B563-4944-A1A1-7ECD2FCB7141}"/>
              </a:ext>
            </a:extLst>
          </p:cNvPr>
          <p:cNvSpPr txBox="1"/>
          <p:nvPr/>
        </p:nvSpPr>
        <p:spPr>
          <a:xfrm>
            <a:off x="1451579" y="2019476"/>
            <a:ext cx="4644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Deve-se passar o número de vezes que as instruções serão executadas.</a:t>
            </a:r>
          </a:p>
          <a:p>
            <a:endParaRPr lang="pt-BR" sz="3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17732FE-DA5A-4158-8431-7112F17EA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074" y="1345243"/>
            <a:ext cx="3439543" cy="441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804520"/>
            <a:ext cx="6168421" cy="1049235"/>
          </a:xfrm>
        </p:spPr>
        <p:txBody>
          <a:bodyPr>
            <a:normAutofit/>
          </a:bodyPr>
          <a:lstStyle/>
          <a:p>
            <a:r>
              <a:rPr lang="pt-BR" dirty="0"/>
              <a:t>Repetições usando “WHILE”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46963ECA-B563-4944-A1A1-7ECD2FCB7141}"/>
              </a:ext>
            </a:extLst>
          </p:cNvPr>
          <p:cNvSpPr txBox="1"/>
          <p:nvPr/>
        </p:nvSpPr>
        <p:spPr>
          <a:xfrm>
            <a:off x="1451579" y="2019476"/>
            <a:ext cx="46444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Deve-se passar uma condição que, enquanto for verdade, permitirá a execução das repetições.</a:t>
            </a:r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7E01AD-12B9-4947-9EC3-8E8F9E260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431" y="1465984"/>
            <a:ext cx="4432596" cy="347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88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de exemplo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E0F1844-95B8-4EEC-B6DE-FE82D3E9AC66}"/>
              </a:ext>
            </a:extLst>
          </p:cNvPr>
          <p:cNvSpPr txBox="1"/>
          <p:nvPr/>
        </p:nvSpPr>
        <p:spPr>
          <a:xfrm>
            <a:off x="1451579" y="1960053"/>
            <a:ext cx="918991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Faça um programa que, quando o botão A for apertado, exiba dois ícones diferentes 3 vezes usando o bloco “</a:t>
            </a:r>
            <a:r>
              <a:rPr lang="pt-BR" sz="2800" dirty="0" err="1"/>
              <a:t>repeat</a:t>
            </a:r>
            <a:r>
              <a:rPr lang="pt-BR" sz="2800" dirty="0"/>
              <a:t>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Faça um programa que, enquanto o botão A estiver apertado exibe um ícone, usando o bloco “</a:t>
            </a:r>
            <a:r>
              <a:rPr lang="pt-BR" sz="2800" dirty="0" err="1"/>
              <a:t>while</a:t>
            </a:r>
            <a:r>
              <a:rPr lang="pt-BR" sz="2800" dirty="0"/>
              <a:t>”.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57904283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332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Galeria</vt:lpstr>
      <vt:lpstr>INTRODUÇÃO à programação</vt:lpstr>
      <vt:lpstr>Exemplo</vt:lpstr>
      <vt:lpstr>Exemplo - resolução</vt:lpstr>
      <vt:lpstr>Fluxos de REPETIÇÃO</vt:lpstr>
      <vt:lpstr>Fluxos de REPETIÇÃO – MICRO:BIT</vt:lpstr>
      <vt:lpstr>Fluxos de REPETIÇÃO – MICRO:BIT</vt:lpstr>
      <vt:lpstr>Repetições usando “repeat”</vt:lpstr>
      <vt:lpstr>Repetições usando “WHILE”</vt:lpstr>
      <vt:lpstr>Exercícios de exemplo </vt:lpstr>
      <vt:lpstr>Exercício #1</vt:lpstr>
      <vt:lpstr>Exercício #2</vt:lpstr>
      <vt:lpstr>Exercício #3</vt:lpstr>
      <vt:lpstr>INTRODUÇÃO à programação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programação</dc:title>
  <dc:creator>Gabriel Busquim</dc:creator>
  <cp:lastModifiedBy>Gabriel Busquim</cp:lastModifiedBy>
  <cp:revision>23</cp:revision>
  <dcterms:created xsi:type="dcterms:W3CDTF">2019-07-13T19:08:25Z</dcterms:created>
  <dcterms:modified xsi:type="dcterms:W3CDTF">2019-07-25T02:22:24Z</dcterms:modified>
</cp:coreProperties>
</file>