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332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4B02D-C8EC-42B0-A898-06A40DBE57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979BD5-E36B-45FB-B5B5-B762F2E075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2C4850-551C-402D-8B60-B9119708A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9C1C4-7E19-44A1-A562-54CF9AB54071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BF446-BEEF-4A50-84CD-CC120C95E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04B3F-D3E7-42F3-A60C-6BC02993C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ABF92-5194-4E69-8DA7-D5A2197FA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867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2481A-02DC-4200-A25C-5263E7909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C95A-C98C-4EE6-97E7-FED3720C87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CD791-F2A8-4F3D-9087-E0B301A46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9C1C4-7E19-44A1-A562-54CF9AB54071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BA653-86AF-4705-81F7-8C4E7F908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C530D-76A5-414F-8AE7-DB4093C78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ABF92-5194-4E69-8DA7-D5A2197FA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432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5EC9DB-CFA2-4F8F-A63A-62E680E33F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A69EBF-E4E5-4A08-B095-849545D423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21151-B982-4467-BC79-CB13993AE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9C1C4-7E19-44A1-A562-54CF9AB54071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B2A78-696D-4A26-8639-9EE990B38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A644C7-C5FB-4C97-A1C8-DE4DD71A4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ABF92-5194-4E69-8DA7-D5A2197FA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330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216D2-BB5E-4981-9E26-C3BBCA16E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4F5A7-87E3-47A1-941B-4140DDFA3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8C54A-E45B-4FC4-8AED-CFBAA3FF9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9C1C4-7E19-44A1-A562-54CF9AB54071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31D53-C843-43E7-944A-763B0C9C0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6F3F1B-F251-4D13-A9D0-F017F2680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ABF92-5194-4E69-8DA7-D5A2197FA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466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CC1D2-BAC3-4221-8023-84988D513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BD12C-85D6-4940-B116-F053577C79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BCF3FA-54F6-423B-9F02-BAEE8D681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9C1C4-7E19-44A1-A562-54CF9AB54071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4CFBB-6051-440C-8322-B11842A5E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A7CA6-E20D-4591-8869-1CE3DF805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ABF92-5194-4E69-8DA7-D5A2197FA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799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EB88D-6AD2-4382-8D74-6AD8BFBC2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31CFF-C9FC-4E12-96AF-34EBA555A1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0B4D7F-18DB-4C24-BF5E-6D6D3E2E02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B2EF3C-0462-4D7A-BAD8-81F8FFCAC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9C1C4-7E19-44A1-A562-54CF9AB54071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98FFD7-AD60-483A-9DBD-4810D3F8F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8EEC79-33E6-48DC-A9B8-E4E2372C7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ABF92-5194-4E69-8DA7-D5A2197FA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6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BC2B6-81BD-46CD-B237-DFF6D6B2A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75E796-8852-4AC2-B918-3607FDE3A5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A78A94-46AE-4813-8BF2-580E866E9A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726595-5631-4C97-8C1A-F5DE42AD44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6D91FF-82EC-4FD0-B3E2-4039A544CA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BA9311-985E-468B-9C57-74F0918E1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9C1C4-7E19-44A1-A562-54CF9AB54071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4263C0-D9D5-4D0E-A51E-AB694E1E6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9E9F36-1658-45C3-B3EF-739C7A343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ABF92-5194-4E69-8DA7-D5A2197FA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84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FD3F7-D9C6-4D6A-ABCB-ECE9FC9A4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D0808F-F533-4769-BFD9-80ABB90E2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9C1C4-7E19-44A1-A562-54CF9AB54071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0BB93A-994C-47ED-A94B-7C6977691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201FBD-4C8E-4C46-91EA-FA75E9C4E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ABF92-5194-4E69-8DA7-D5A2197FA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18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0B458D-546E-4617-9280-58BB001A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9C1C4-7E19-44A1-A562-54CF9AB54071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25E07E-78CE-4C4B-93FE-E36F9FB93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E86A31-2C6B-46F7-AFF1-4747778F0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ABF92-5194-4E69-8DA7-D5A2197FA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471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92480-1A79-4F84-A1C2-00F1AAF55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3ECEA-4187-459E-B2C7-5B30194D5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BFAB3E-239E-4D42-82A3-311426CB95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16C9F0-4D9E-4B42-AF47-FD4EB44C0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9C1C4-7E19-44A1-A562-54CF9AB54071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A6C7CE-7AEE-4F5A-B134-0BEDA586A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4E39ED-EDB7-4F2B-B592-F02D08935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ABF92-5194-4E69-8DA7-D5A2197FA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105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E1754-0BDA-4DF3-877C-781ED1D79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C3A527-0D3F-4C90-9334-617934FF01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FF991D-6D53-4BB4-A5CA-21B7F4E037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A282F2-BA24-4651-AAFC-3667C9CB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9C1C4-7E19-44A1-A562-54CF9AB54071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A0257B-BAD0-4138-B981-02A88ED86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72E184-734A-42F7-871C-8BB2C9756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ABF92-5194-4E69-8DA7-D5A2197FA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759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A44B3D-074F-4440-B6C4-4B884711A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599AE9-F699-4199-932F-F735AEA56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291BFA-8D28-45B2-BAD9-14BF01D2D2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9C1C4-7E19-44A1-A562-54CF9AB54071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8DA15-6B7B-4FB4-BD20-2C3604F7BA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000BF-5246-43D9-9C10-048B4012D2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ABF92-5194-4E69-8DA7-D5A2197FA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933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29AFBD3-3C52-4B52-B2D0-8152110A64BB}"/>
              </a:ext>
            </a:extLst>
          </p:cNvPr>
          <p:cNvSpPr/>
          <p:nvPr/>
        </p:nvSpPr>
        <p:spPr>
          <a:xfrm>
            <a:off x="159026" y="95416"/>
            <a:ext cx="11867322" cy="113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662FF7-4D10-485A-8397-BE8562C16096}"/>
              </a:ext>
            </a:extLst>
          </p:cNvPr>
          <p:cNvSpPr/>
          <p:nvPr/>
        </p:nvSpPr>
        <p:spPr>
          <a:xfrm>
            <a:off x="176916" y="1435210"/>
            <a:ext cx="3108960" cy="28227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Input field </a:t>
            </a:r>
          </a:p>
          <a:p>
            <a:pPr algn="ctr"/>
            <a:r>
              <a:rPr lang="en-US" dirty="0"/>
              <a:t>Name</a:t>
            </a:r>
          </a:p>
          <a:p>
            <a:pPr algn="ctr"/>
            <a:r>
              <a:rPr lang="en-US" dirty="0"/>
              <a:t>Location</a:t>
            </a:r>
          </a:p>
          <a:p>
            <a:pPr algn="ctr"/>
            <a:r>
              <a:rPr lang="en-US" dirty="0"/>
              <a:t>Possible other </a:t>
            </a:r>
            <a:r>
              <a:rPr lang="en-US" dirty="0" err="1"/>
              <a:t>modifers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CA5BC8-8910-4903-9932-C94E214AA7C0}"/>
              </a:ext>
            </a:extLst>
          </p:cNvPr>
          <p:cNvSpPr/>
          <p:nvPr/>
        </p:nvSpPr>
        <p:spPr>
          <a:xfrm>
            <a:off x="3429662" y="1415332"/>
            <a:ext cx="8539701" cy="52717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Results, scrollable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D710C2-7743-4A85-B129-58FC20E9BF05}"/>
              </a:ext>
            </a:extLst>
          </p:cNvPr>
          <p:cNvSpPr txBox="1"/>
          <p:nvPr/>
        </p:nvSpPr>
        <p:spPr>
          <a:xfrm>
            <a:off x="298174" y="4818490"/>
            <a:ext cx="28443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Have a popup for bad inputs</a:t>
            </a:r>
          </a:p>
          <a:p>
            <a:r>
              <a:rPr lang="en-US" dirty="0"/>
              <a:t>Maybe a homepage for</a:t>
            </a:r>
          </a:p>
          <a:p>
            <a:r>
              <a:rPr lang="en-US" dirty="0"/>
              <a:t>Description</a:t>
            </a:r>
          </a:p>
          <a:p>
            <a:r>
              <a:rPr lang="en-US" dirty="0"/>
              <a:t>Computer layout?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0EF0AF2-1A31-40A1-BF53-2BD61614E14C}"/>
              </a:ext>
            </a:extLst>
          </p:cNvPr>
          <p:cNvSpPr/>
          <p:nvPr/>
        </p:nvSpPr>
        <p:spPr>
          <a:xfrm>
            <a:off x="409492" y="1677725"/>
            <a:ext cx="2643809" cy="55659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B94C5F8-C0DE-4948-8D7B-E64712A9A3FA}"/>
              </a:ext>
            </a:extLst>
          </p:cNvPr>
          <p:cNvSpPr/>
          <p:nvPr/>
        </p:nvSpPr>
        <p:spPr>
          <a:xfrm>
            <a:off x="3710608" y="1677725"/>
            <a:ext cx="7780351" cy="142328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Result item</a:t>
            </a:r>
          </a:p>
          <a:p>
            <a:pPr algn="ctr"/>
            <a:r>
              <a:rPr lang="en-US" dirty="0"/>
              <a:t>Name, location, picture if possible, crime, details</a:t>
            </a:r>
          </a:p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E80A5C8-09FB-4E52-B300-D8F8144D02BB}"/>
              </a:ext>
            </a:extLst>
          </p:cNvPr>
          <p:cNvSpPr/>
          <p:nvPr/>
        </p:nvSpPr>
        <p:spPr>
          <a:xfrm>
            <a:off x="3710609" y="3212326"/>
            <a:ext cx="7780351" cy="142328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Result item</a:t>
            </a:r>
          </a:p>
          <a:p>
            <a:pPr algn="ctr"/>
            <a:r>
              <a:rPr lang="en-US" dirty="0"/>
              <a:t>Name, location, picture if possible, crime, details</a:t>
            </a:r>
          </a:p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19DB69-46B0-4AB1-97D9-793572C8559C}"/>
              </a:ext>
            </a:extLst>
          </p:cNvPr>
          <p:cNvSpPr/>
          <p:nvPr/>
        </p:nvSpPr>
        <p:spPr>
          <a:xfrm>
            <a:off x="11668539" y="1677725"/>
            <a:ext cx="262393" cy="4937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Scroll wheel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470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29AFBD3-3C52-4B52-B2D0-8152110A64BB}"/>
              </a:ext>
            </a:extLst>
          </p:cNvPr>
          <p:cNvSpPr/>
          <p:nvPr/>
        </p:nvSpPr>
        <p:spPr>
          <a:xfrm>
            <a:off x="2588151" y="95416"/>
            <a:ext cx="7152198" cy="113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662FF7-4D10-485A-8397-BE8562C16096}"/>
              </a:ext>
            </a:extLst>
          </p:cNvPr>
          <p:cNvSpPr/>
          <p:nvPr/>
        </p:nvSpPr>
        <p:spPr>
          <a:xfrm>
            <a:off x="2588150" y="1347746"/>
            <a:ext cx="7152198" cy="1315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field</a:t>
            </a:r>
          </a:p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CA5BC8-8910-4903-9932-C94E214AA7C0}"/>
              </a:ext>
            </a:extLst>
          </p:cNvPr>
          <p:cNvSpPr/>
          <p:nvPr/>
        </p:nvSpPr>
        <p:spPr>
          <a:xfrm>
            <a:off x="2556345" y="2830664"/>
            <a:ext cx="7184004" cy="3856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Results, scrollable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3B55E6-B898-4993-B356-0FEF93568BCD}"/>
              </a:ext>
            </a:extLst>
          </p:cNvPr>
          <p:cNvSpPr txBox="1"/>
          <p:nvPr/>
        </p:nvSpPr>
        <p:spPr>
          <a:xfrm>
            <a:off x="596348" y="1347746"/>
            <a:ext cx="15237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Mobile layout</a:t>
            </a:r>
          </a:p>
          <a:p>
            <a:r>
              <a:rPr lang="en-US" dirty="0"/>
              <a:t>Keeps </a:t>
            </a:r>
            <a:r>
              <a:rPr lang="en-US" dirty="0" err="1"/>
              <a:t>scrollen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722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64</Words>
  <Application>Microsoft Office PowerPoint</Application>
  <PresentationFormat>Widescreen</PresentationFormat>
  <Paragraphs>39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Goldfine</dc:creator>
  <cp:lastModifiedBy>Jacob Goldfine</cp:lastModifiedBy>
  <cp:revision>5</cp:revision>
  <dcterms:created xsi:type="dcterms:W3CDTF">2021-06-11T01:12:24Z</dcterms:created>
  <dcterms:modified xsi:type="dcterms:W3CDTF">2021-06-11T01:30:23Z</dcterms:modified>
</cp:coreProperties>
</file>