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e134e8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e134e8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0e134e8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0e134e8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8F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50" y="0"/>
            <a:ext cx="9151200" cy="13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Random Quote Generator and Translator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	About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flipH="1">
            <a:off x="7350900" y="4533900"/>
            <a:ext cx="16395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 Quote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514600" y="1887188"/>
            <a:ext cx="4114800" cy="154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Select A Language!</a:t>
            </a:r>
            <a:endParaRPr sz="2100"/>
          </a:p>
        </p:txBody>
      </p:sp>
      <p:sp>
        <p:nvSpPr>
          <p:cNvPr id="57" name="Google Shape;57;p13"/>
          <p:cNvSpPr/>
          <p:nvPr/>
        </p:nvSpPr>
        <p:spPr>
          <a:xfrm flipH="1">
            <a:off x="3804100" y="2672925"/>
            <a:ext cx="1542900" cy="3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&lt;options&gt;languages&lt;/option&gt;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8F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50" y="0"/>
            <a:ext cx="9151200" cy="13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Random Quote Generator and Translator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	About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326300" y="1438800"/>
            <a:ext cx="6643800" cy="1827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Translated Quote here </a:t>
            </a:r>
            <a:endParaRPr sz="2100"/>
          </a:p>
        </p:txBody>
      </p:sp>
      <p:sp>
        <p:nvSpPr>
          <p:cNvPr id="64" name="Google Shape;64;p14"/>
          <p:cNvSpPr/>
          <p:nvPr/>
        </p:nvSpPr>
        <p:spPr>
          <a:xfrm>
            <a:off x="0" y="3450425"/>
            <a:ext cx="9144000" cy="1016450"/>
          </a:xfrm>
          <a:prstGeom prst="flowChartProcess">
            <a:avLst/>
          </a:prstGeom>
          <a:solidFill>
            <a:srgbClr val="D0E8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English/</a:t>
            </a:r>
            <a:r>
              <a:rPr lang="en" sz="2200"/>
              <a:t>Original Language Quote Here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Author here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5" name="Google Shape;65;p14"/>
          <p:cNvSpPr/>
          <p:nvPr/>
        </p:nvSpPr>
        <p:spPr>
          <a:xfrm>
            <a:off x="3768375" y="4565425"/>
            <a:ext cx="17787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A New Quote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