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94263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67276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9325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1943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7632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78148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4498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33396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5337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552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60175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63641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13059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0670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24966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49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73009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64815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DDE0EF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73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cobjgoldfine.github.io/quote_gen_translato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cobjgoldfine.github.io/quote_gen_translato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jacobjgoldfine/quote_gen_transl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513993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78077" y="988943"/>
            <a:ext cx="4350697" cy="3165615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tx2">
                    <a:lumMod val="75000"/>
                  </a:schemeClr>
                </a:solidFill>
              </a:rPr>
              <a:t>Random Quotes Translated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2897" y="1403873"/>
            <a:ext cx="0" cy="24003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373263" y="54656"/>
            <a:ext cx="7413808" cy="5034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Sans" panose="020B0602030504020204" pitchFamily="34" charset="0"/>
              </a:rPr>
              <a:t>Would you like to be able to practice your foreign language skills with an entertaining and quick webapp?  </a:t>
            </a:r>
            <a:br>
              <a:rPr lang="en-US" dirty="0">
                <a:latin typeface="Lucida Sans" panose="020B0602030504020204" pitchFamily="34" charset="0"/>
              </a:rPr>
            </a:br>
            <a:r>
              <a:rPr lang="en-US" dirty="0">
                <a:latin typeface="Lucida Sans" panose="020B0602030504020204" pitchFamily="34" charset="0"/>
              </a:rPr>
              <a:t>Translating random quotes can do that.</a:t>
            </a:r>
            <a:endParaRPr dirty="0">
              <a:latin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94580" y="2987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62429" y="96627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Lucida Sans" panose="020B0602030504020204" pitchFamily="34" charset="0"/>
              </a:rPr>
              <a:t>Description: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Lucida Sans" panose="020B0602030504020204" pitchFamily="34" charset="0"/>
              </a:rPr>
              <a:t>A web app to generate random quotes and translate them into other languages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>
              <a:latin typeface="Lucida Sans" panose="020B0602030504020204" pitchFamily="34" charset="0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dirty="0">
                <a:latin typeface="Lucida Sans" panose="020B0602030504020204" pitchFamily="34" charset="0"/>
              </a:rPr>
              <a:t>	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Lucida Sans" panose="020B0602030504020204" pitchFamily="34" charset="0"/>
              </a:rPr>
              <a:t>Motivation: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Lucida Sans" panose="020B0602030504020204" pitchFamily="34" charset="0"/>
              </a:rPr>
              <a:t>Is a fun way to learn bits of other languages or to satisfy curiosity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dirty="0">
              <a:latin typeface="Lucida Sans" panose="020B0602030504020204" pitchFamily="34" charset="0"/>
            </a:endParaRP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>
              <a:latin typeface="Lucida Sans" panose="020B0602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Lucida Sans" panose="020B0602030504020204" pitchFamily="34" charset="0"/>
              </a:rPr>
              <a:t>User story: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Lucida Sans" panose="020B0602030504020204" pitchFamily="34" charset="0"/>
              </a:rPr>
              <a:t>  As a user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" dirty="0">
                <a:latin typeface="Lucida Sans" panose="020B0602030504020204" pitchFamily="34" charset="0"/>
              </a:rPr>
              <a:t>		I want to see quotes in other languages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" dirty="0">
                <a:latin typeface="Lucida Sans" panose="020B0602030504020204" pitchFamily="34" charset="0"/>
              </a:rPr>
              <a:t>		So that I can enjoy or study them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271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235675" y="863549"/>
            <a:ext cx="8029243" cy="3819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Lucida Sans" panose="020B0602030504020204" pitchFamily="34" charset="0"/>
              </a:rPr>
              <a:t>Technologies used: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Lucida Sans" panose="020B0602030504020204" pitchFamily="34" charset="0"/>
              </a:rPr>
              <a:t>HTML, CSS, JavaScript, </a:t>
            </a:r>
            <a:r>
              <a:rPr lang="en-US" dirty="0" err="1">
                <a:latin typeface="Lucida Sans" panose="020B0602030504020204" pitchFamily="34" charset="0"/>
              </a:rPr>
              <a:t>Jquerry</a:t>
            </a:r>
            <a:r>
              <a:rPr lang="en-US" dirty="0">
                <a:latin typeface="Lucida Sans" panose="020B0602030504020204" pitchFamily="34" charset="0"/>
              </a:rPr>
              <a:t>, Tailwind, Microsoft Azure Translator, Random Quotes Generator API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>
              <a:latin typeface="Lucida Sans" panose="020B0602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Lucida Sans" panose="020B0602030504020204" pitchFamily="34" charset="0"/>
              </a:rPr>
              <a:t>Task breakdown: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Lucida Sans" panose="020B0602030504020204" pitchFamily="34" charset="0"/>
              </a:rPr>
              <a:t>Issue generated would be assigned every two days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Lucida Sans" panose="020B0602030504020204" pitchFamily="34" charset="0"/>
              </a:rPr>
              <a:t>Work would be split evenly based on what someone thought they could accomplish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>
              <a:latin typeface="Lucida Sans" panose="020B0602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Lucida Sans" panose="020B0602030504020204" pitchFamily="34" charset="0"/>
              </a:rPr>
              <a:t>Challenges: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Lucida Sans" panose="020B0602030504020204" pitchFamily="34" charset="0"/>
              </a:rPr>
              <a:t>The entire project was reworked five days before turn in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Lucida Sans" panose="020B0602030504020204" pitchFamily="34" charset="0"/>
              </a:rPr>
              <a:t>APIs proved to be difficult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dirty="0">
              <a:latin typeface="Lucida Sans" panose="020B0602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Lucida Sans" panose="020B0602030504020204" pitchFamily="34" charset="0"/>
              </a:rPr>
              <a:t>Successes: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Lucida Sans" panose="020B0602030504020204" pitchFamily="34" charset="0"/>
              </a:rPr>
              <a:t>Taking the code from idea one and reworking it quickly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dirty="0">
              <a:latin typeface="Lucida Sans" panose="020B0602030504020204" pitchFamily="34" charset="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>
              <a:latin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315FB94-E3FB-4673-9753-D318559C0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85099" y="21891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522032" y="1145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latin typeface="Lucida Sans" panose="020B0602030504020204" pitchFamily="34" charset="0"/>
              </a:rPr>
              <a:t>Ability to save multiple quotes for later viewing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Lucida Sans" panose="020B0602030504020204" pitchFamily="34" charset="0"/>
              </a:rPr>
              <a:t>Approving a quote before translation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Lucida Sans" panose="020B0602030504020204" pitchFamily="34" charset="0"/>
              </a:rPr>
              <a:t>Reading the translation back to you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Lucida Sans" panose="020B0602030504020204" pitchFamily="34" charset="0"/>
              </a:rPr>
              <a:t>A larger quote database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Lucida Sans" panose="020B0602030504020204" pitchFamily="34" charset="0"/>
              </a:rPr>
              <a:t>Ability to take quotes from other languages besides English</a:t>
            </a:r>
            <a:endParaRPr dirty="0">
              <a:latin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Lucida Sans" panose="020B0602030504020204" pitchFamily="34" charset="0"/>
              </a:rPr>
              <a:t>Deployed: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Lucida Sans" panose="020B0602030504020204" pitchFamily="34" charset="0"/>
                <a:hlinkClick r:id="rId3"/>
              </a:rPr>
              <a:t>https://jacobjgoldfine.github.io/quote_gen_translator/</a:t>
            </a:r>
            <a:endParaRPr dirty="0">
              <a:latin typeface="Lucida Sans" panose="020B0602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Lucida Sans" panose="020B0602030504020204" pitchFamily="34" charset="0"/>
              </a:rPr>
              <a:t>GitHub repo: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>
                <a:latin typeface="Lucida Sans" panose="020B0602030504020204" pitchFamily="34" charset="0"/>
                <a:hlinkClick r:id="rId4"/>
              </a:rPr>
              <a:t>https://github.com/jacobjgoldfine/quote_gen_translator</a:t>
            </a:r>
            <a:endParaRPr dirty="0">
              <a:latin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629</TotalTime>
  <Words>234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Lucida Sans</vt:lpstr>
      <vt:lpstr>Wingdings 3</vt:lpstr>
      <vt:lpstr>Wisp</vt:lpstr>
      <vt:lpstr>Random Quotes Translated</vt:lpstr>
      <vt:lpstr>Would you like to be able to practice your foreign language skills with an entertaining and quick webapp?   Translating random quotes can do that.</vt:lpstr>
      <vt:lpstr>Concept</vt:lpstr>
      <vt:lpstr>Process</vt:lpstr>
      <vt:lpstr>PowerPoint Presentation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Jacob Goldfine</cp:lastModifiedBy>
  <cp:revision>12</cp:revision>
  <dcterms:modified xsi:type="dcterms:W3CDTF">2021-06-21T20:07:01Z</dcterms:modified>
</cp:coreProperties>
</file>