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56" r:id="rId2"/>
    <p:sldId id="257" r:id="rId3"/>
    <p:sldId id="258" r:id="rId4"/>
    <p:sldId id="259" r:id="rId5"/>
    <p:sldId id="260" r:id="rId6"/>
    <p:sldId id="261" r:id="rId7"/>
    <p:sldId id="265" r:id="rId8"/>
    <p:sldId id="269" r:id="rId9"/>
    <p:sldId id="262" r:id="rId10"/>
    <p:sldId id="263" r:id="rId11"/>
    <p:sldId id="264" r:id="rId12"/>
    <p:sldId id="266" r:id="rId13"/>
    <p:sldId id="267" r:id="rId14"/>
    <p:sldId id="270" r:id="rId15"/>
    <p:sldId id="268"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65233" autoAdjust="0"/>
  </p:normalViewPr>
  <p:slideViewPr>
    <p:cSldViewPr>
      <p:cViewPr varScale="1">
        <p:scale>
          <a:sx n="46" d="100"/>
          <a:sy n="46" d="100"/>
        </p:scale>
        <p:origin x="-1518" y="-102"/>
      </p:cViewPr>
      <p:guideLst>
        <p:guide orient="horz" pos="2160"/>
        <p:guide pos="2880"/>
      </p:guideLst>
    </p:cSldViewPr>
  </p:slideViewPr>
  <p:outlineViewPr>
    <p:cViewPr>
      <p:scale>
        <a:sx n="33" d="100"/>
        <a:sy n="33" d="100"/>
      </p:scale>
      <p:origin x="0" y="1554"/>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6256D-4306-4C00-9E06-B963E929A538}" type="doc">
      <dgm:prSet loTypeId="urn:microsoft.com/office/officeart/2005/8/layout/cycle1" loCatId="cycle" qsTypeId="urn:microsoft.com/office/officeart/2005/8/quickstyle/simple3" qsCatId="simple" csTypeId="urn:microsoft.com/office/officeart/2005/8/colors/accent0_1" csCatId="mainScheme" phldr="1"/>
      <dgm:spPr/>
      <dgm:t>
        <a:bodyPr/>
        <a:lstStyle/>
        <a:p>
          <a:endParaRPr lang="pt-BR"/>
        </a:p>
      </dgm:t>
    </dgm:pt>
    <dgm:pt modelId="{6D0ABD4C-D88F-48D1-851C-DD5659F94DF4}">
      <dgm:prSet phldrT="[Texto]" custT="1"/>
      <dgm:spPr/>
      <dgm:t>
        <a:bodyPr/>
        <a:lstStyle/>
        <a:p>
          <a:pPr algn="ctr"/>
          <a:r>
            <a:rPr lang="pt-BR" sz="1200" dirty="0"/>
            <a:t>Planejamento</a:t>
          </a:r>
        </a:p>
      </dgm:t>
    </dgm:pt>
    <dgm:pt modelId="{B7042CF2-1585-4F0F-B260-FDBEF9F7FD55}" type="parTrans" cxnId="{7F6F036A-9E1C-413E-BF79-44A9B9316C8E}">
      <dgm:prSet/>
      <dgm:spPr/>
      <dgm:t>
        <a:bodyPr/>
        <a:lstStyle/>
        <a:p>
          <a:pPr algn="ctr"/>
          <a:endParaRPr lang="pt-BR"/>
        </a:p>
      </dgm:t>
    </dgm:pt>
    <dgm:pt modelId="{C2FA93B2-59BC-4EAE-ADD2-8033016C5DA6}" type="sibTrans" cxnId="{7F6F036A-9E1C-413E-BF79-44A9B9316C8E}">
      <dgm:prSet/>
      <dgm:spPr/>
      <dgm:t>
        <a:bodyPr/>
        <a:lstStyle/>
        <a:p>
          <a:pPr algn="ctr"/>
          <a:endParaRPr lang="pt-BR"/>
        </a:p>
      </dgm:t>
    </dgm:pt>
    <dgm:pt modelId="{FE339F9B-31DB-4F65-9865-C2E2A7237AA4}">
      <dgm:prSet phldrT="[Texto]" custT="1"/>
      <dgm:spPr/>
      <dgm:t>
        <a:bodyPr/>
        <a:lstStyle/>
        <a:p>
          <a:pPr algn="ctr"/>
          <a:r>
            <a:rPr lang="pt-BR" sz="1200" dirty="0"/>
            <a:t>Preparação</a:t>
          </a:r>
        </a:p>
      </dgm:t>
    </dgm:pt>
    <dgm:pt modelId="{7DB619C1-064F-4D7C-8B7F-5E5DF9B3EAEC}" type="parTrans" cxnId="{938B2FFF-DE91-449E-BD7A-8E947B08513E}">
      <dgm:prSet/>
      <dgm:spPr/>
      <dgm:t>
        <a:bodyPr/>
        <a:lstStyle/>
        <a:p>
          <a:pPr algn="ctr"/>
          <a:endParaRPr lang="pt-BR"/>
        </a:p>
      </dgm:t>
    </dgm:pt>
    <dgm:pt modelId="{6B3A8C07-942A-4D44-A9F5-38B2CA5428C2}" type="sibTrans" cxnId="{938B2FFF-DE91-449E-BD7A-8E947B08513E}">
      <dgm:prSet/>
      <dgm:spPr/>
      <dgm:t>
        <a:bodyPr/>
        <a:lstStyle/>
        <a:p>
          <a:pPr algn="ctr"/>
          <a:endParaRPr lang="pt-BR"/>
        </a:p>
      </dgm:t>
    </dgm:pt>
    <dgm:pt modelId="{70858B2B-45D8-4F5A-9730-E8E561BCCCA0}">
      <dgm:prSet phldrT="[Texto]" custT="1"/>
      <dgm:spPr/>
      <dgm:t>
        <a:bodyPr/>
        <a:lstStyle/>
        <a:p>
          <a:pPr algn="ctr"/>
          <a:r>
            <a:rPr lang="pt-BR" sz="1200" dirty="0"/>
            <a:t>Execução</a:t>
          </a:r>
        </a:p>
      </dgm:t>
    </dgm:pt>
    <dgm:pt modelId="{A941A29F-8F48-45E3-A9BB-FB4A196BB92E}" type="parTrans" cxnId="{67EA8571-A08A-4E8D-96DF-F847F15B66A5}">
      <dgm:prSet/>
      <dgm:spPr/>
      <dgm:t>
        <a:bodyPr/>
        <a:lstStyle/>
        <a:p>
          <a:pPr algn="ctr"/>
          <a:endParaRPr lang="pt-BR"/>
        </a:p>
      </dgm:t>
    </dgm:pt>
    <dgm:pt modelId="{FA676226-A473-48C9-9346-5D8B21CB5199}" type="sibTrans" cxnId="{67EA8571-A08A-4E8D-96DF-F847F15B66A5}">
      <dgm:prSet/>
      <dgm:spPr/>
      <dgm:t>
        <a:bodyPr/>
        <a:lstStyle/>
        <a:p>
          <a:pPr algn="ctr"/>
          <a:endParaRPr lang="pt-BR"/>
        </a:p>
      </dgm:t>
    </dgm:pt>
    <dgm:pt modelId="{A47AF9A5-1B56-4745-A2E5-A1B01E9276EB}">
      <dgm:prSet phldrT="[Texto]" custT="1"/>
      <dgm:spPr/>
      <dgm:t>
        <a:bodyPr/>
        <a:lstStyle/>
        <a:p>
          <a:pPr algn="ctr"/>
          <a:r>
            <a:rPr lang="pt-BR" sz="1200" dirty="0"/>
            <a:t>Avaliação</a:t>
          </a:r>
        </a:p>
      </dgm:t>
    </dgm:pt>
    <dgm:pt modelId="{3E56C0FD-FFA8-4E1F-A9B0-A3DBB07E6C4A}" type="parTrans" cxnId="{159921DA-90DF-4057-8B0E-E54EE910BE67}">
      <dgm:prSet/>
      <dgm:spPr/>
      <dgm:t>
        <a:bodyPr/>
        <a:lstStyle/>
        <a:p>
          <a:pPr algn="ctr"/>
          <a:endParaRPr lang="pt-BR"/>
        </a:p>
      </dgm:t>
    </dgm:pt>
    <dgm:pt modelId="{4C08E0F0-3365-4FFD-9E2D-098CF665ECD5}" type="sibTrans" cxnId="{159921DA-90DF-4057-8B0E-E54EE910BE67}">
      <dgm:prSet/>
      <dgm:spPr/>
      <dgm:t>
        <a:bodyPr/>
        <a:lstStyle/>
        <a:p>
          <a:pPr algn="ctr"/>
          <a:endParaRPr lang="pt-BR"/>
        </a:p>
      </dgm:t>
    </dgm:pt>
    <dgm:pt modelId="{EFE0CDC2-31DC-4DD1-91D8-2E9177C29842}" type="pres">
      <dgm:prSet presAssocID="{4FE6256D-4306-4C00-9E06-B963E929A538}" presName="cycle" presStyleCnt="0">
        <dgm:presLayoutVars>
          <dgm:dir/>
          <dgm:resizeHandles val="exact"/>
        </dgm:presLayoutVars>
      </dgm:prSet>
      <dgm:spPr/>
      <dgm:t>
        <a:bodyPr/>
        <a:lstStyle/>
        <a:p>
          <a:endParaRPr lang="pt-BR"/>
        </a:p>
      </dgm:t>
    </dgm:pt>
    <dgm:pt modelId="{0F58607E-0FDE-48AC-BBE1-57D9BD1D9FCC}" type="pres">
      <dgm:prSet presAssocID="{6D0ABD4C-D88F-48D1-851C-DD5659F94DF4}" presName="dummy" presStyleCnt="0"/>
      <dgm:spPr/>
    </dgm:pt>
    <dgm:pt modelId="{4D0D5802-48E7-4172-B375-D8469938483A}" type="pres">
      <dgm:prSet presAssocID="{6D0ABD4C-D88F-48D1-851C-DD5659F94DF4}" presName="node" presStyleLbl="revTx" presStyleIdx="0" presStyleCnt="4">
        <dgm:presLayoutVars>
          <dgm:bulletEnabled val="1"/>
        </dgm:presLayoutVars>
      </dgm:prSet>
      <dgm:spPr/>
      <dgm:t>
        <a:bodyPr/>
        <a:lstStyle/>
        <a:p>
          <a:endParaRPr lang="pt-BR"/>
        </a:p>
      </dgm:t>
    </dgm:pt>
    <dgm:pt modelId="{D82998D4-566F-4B8C-80B1-CDB1601B55FD}" type="pres">
      <dgm:prSet presAssocID="{C2FA93B2-59BC-4EAE-ADD2-8033016C5DA6}" presName="sibTrans" presStyleLbl="node1" presStyleIdx="0" presStyleCnt="4"/>
      <dgm:spPr/>
      <dgm:t>
        <a:bodyPr/>
        <a:lstStyle/>
        <a:p>
          <a:endParaRPr lang="pt-BR"/>
        </a:p>
      </dgm:t>
    </dgm:pt>
    <dgm:pt modelId="{C8BA354B-90FE-415E-9C68-73DFC3F24E0F}" type="pres">
      <dgm:prSet presAssocID="{FE339F9B-31DB-4F65-9865-C2E2A7237AA4}" presName="dummy" presStyleCnt="0"/>
      <dgm:spPr/>
    </dgm:pt>
    <dgm:pt modelId="{56E1D0A2-29A8-4745-86D7-5AFDCFCC81FA}" type="pres">
      <dgm:prSet presAssocID="{FE339F9B-31DB-4F65-9865-C2E2A7237AA4}" presName="node" presStyleLbl="revTx" presStyleIdx="1" presStyleCnt="4">
        <dgm:presLayoutVars>
          <dgm:bulletEnabled val="1"/>
        </dgm:presLayoutVars>
      </dgm:prSet>
      <dgm:spPr/>
      <dgm:t>
        <a:bodyPr/>
        <a:lstStyle/>
        <a:p>
          <a:endParaRPr lang="pt-BR"/>
        </a:p>
      </dgm:t>
    </dgm:pt>
    <dgm:pt modelId="{34199D30-BB1E-4D8E-851A-DFBCBB130E4F}" type="pres">
      <dgm:prSet presAssocID="{6B3A8C07-942A-4D44-A9F5-38B2CA5428C2}" presName="sibTrans" presStyleLbl="node1" presStyleIdx="1" presStyleCnt="4"/>
      <dgm:spPr/>
      <dgm:t>
        <a:bodyPr/>
        <a:lstStyle/>
        <a:p>
          <a:endParaRPr lang="pt-BR"/>
        </a:p>
      </dgm:t>
    </dgm:pt>
    <dgm:pt modelId="{FF0B3FAA-EEB0-444A-917C-A0D7D2510673}" type="pres">
      <dgm:prSet presAssocID="{70858B2B-45D8-4F5A-9730-E8E561BCCCA0}" presName="dummy" presStyleCnt="0"/>
      <dgm:spPr/>
    </dgm:pt>
    <dgm:pt modelId="{A355A8D2-6A6B-4F07-B260-C27205BEFC74}" type="pres">
      <dgm:prSet presAssocID="{70858B2B-45D8-4F5A-9730-E8E561BCCCA0}" presName="node" presStyleLbl="revTx" presStyleIdx="2" presStyleCnt="4">
        <dgm:presLayoutVars>
          <dgm:bulletEnabled val="1"/>
        </dgm:presLayoutVars>
      </dgm:prSet>
      <dgm:spPr/>
      <dgm:t>
        <a:bodyPr/>
        <a:lstStyle/>
        <a:p>
          <a:endParaRPr lang="pt-BR"/>
        </a:p>
      </dgm:t>
    </dgm:pt>
    <dgm:pt modelId="{80085F2E-3056-421C-956D-06614E972720}" type="pres">
      <dgm:prSet presAssocID="{FA676226-A473-48C9-9346-5D8B21CB5199}" presName="sibTrans" presStyleLbl="node1" presStyleIdx="2" presStyleCnt="4"/>
      <dgm:spPr/>
      <dgm:t>
        <a:bodyPr/>
        <a:lstStyle/>
        <a:p>
          <a:endParaRPr lang="pt-BR"/>
        </a:p>
      </dgm:t>
    </dgm:pt>
    <dgm:pt modelId="{391BEBA5-3DB1-4603-9F92-336B448BCF5C}" type="pres">
      <dgm:prSet presAssocID="{A47AF9A5-1B56-4745-A2E5-A1B01E9276EB}" presName="dummy" presStyleCnt="0"/>
      <dgm:spPr/>
    </dgm:pt>
    <dgm:pt modelId="{6E8F7316-DC79-48B2-B239-9EA82E85ADFA}" type="pres">
      <dgm:prSet presAssocID="{A47AF9A5-1B56-4745-A2E5-A1B01E9276EB}" presName="node" presStyleLbl="revTx" presStyleIdx="3" presStyleCnt="4">
        <dgm:presLayoutVars>
          <dgm:bulletEnabled val="1"/>
        </dgm:presLayoutVars>
      </dgm:prSet>
      <dgm:spPr/>
      <dgm:t>
        <a:bodyPr/>
        <a:lstStyle/>
        <a:p>
          <a:endParaRPr lang="pt-BR"/>
        </a:p>
      </dgm:t>
    </dgm:pt>
    <dgm:pt modelId="{AF216F5F-0131-445D-9AB5-398973D8EE5D}" type="pres">
      <dgm:prSet presAssocID="{4C08E0F0-3365-4FFD-9E2D-098CF665ECD5}" presName="sibTrans" presStyleLbl="node1" presStyleIdx="3" presStyleCnt="4"/>
      <dgm:spPr/>
      <dgm:t>
        <a:bodyPr/>
        <a:lstStyle/>
        <a:p>
          <a:endParaRPr lang="pt-BR"/>
        </a:p>
      </dgm:t>
    </dgm:pt>
  </dgm:ptLst>
  <dgm:cxnLst>
    <dgm:cxn modelId="{064C969A-C259-4196-B2FC-4ADB5E9EE3D8}" type="presOf" srcId="{4C08E0F0-3365-4FFD-9E2D-098CF665ECD5}" destId="{AF216F5F-0131-445D-9AB5-398973D8EE5D}" srcOrd="0" destOrd="0" presId="urn:microsoft.com/office/officeart/2005/8/layout/cycle1"/>
    <dgm:cxn modelId="{938B2FFF-DE91-449E-BD7A-8E947B08513E}" srcId="{4FE6256D-4306-4C00-9E06-B963E929A538}" destId="{FE339F9B-31DB-4F65-9865-C2E2A7237AA4}" srcOrd="1" destOrd="0" parTransId="{7DB619C1-064F-4D7C-8B7F-5E5DF9B3EAEC}" sibTransId="{6B3A8C07-942A-4D44-A9F5-38B2CA5428C2}"/>
    <dgm:cxn modelId="{159921DA-90DF-4057-8B0E-E54EE910BE67}" srcId="{4FE6256D-4306-4C00-9E06-B963E929A538}" destId="{A47AF9A5-1B56-4745-A2E5-A1B01E9276EB}" srcOrd="3" destOrd="0" parTransId="{3E56C0FD-FFA8-4E1F-A9B0-A3DBB07E6C4A}" sibTransId="{4C08E0F0-3365-4FFD-9E2D-098CF665ECD5}"/>
    <dgm:cxn modelId="{EB1D8DF7-B571-4FF5-B8DA-2A06F3302F21}" type="presOf" srcId="{6B3A8C07-942A-4D44-A9F5-38B2CA5428C2}" destId="{34199D30-BB1E-4D8E-851A-DFBCBB130E4F}" srcOrd="0" destOrd="0" presId="urn:microsoft.com/office/officeart/2005/8/layout/cycle1"/>
    <dgm:cxn modelId="{5EF30439-11AD-465C-978A-FD12C0EC8D54}" type="presOf" srcId="{C2FA93B2-59BC-4EAE-ADD2-8033016C5DA6}" destId="{D82998D4-566F-4B8C-80B1-CDB1601B55FD}" srcOrd="0" destOrd="0" presId="urn:microsoft.com/office/officeart/2005/8/layout/cycle1"/>
    <dgm:cxn modelId="{955D3FB6-C78E-4E67-BDD4-087E35618EE5}" type="presOf" srcId="{FE339F9B-31DB-4F65-9865-C2E2A7237AA4}" destId="{56E1D0A2-29A8-4745-86D7-5AFDCFCC81FA}" srcOrd="0" destOrd="0" presId="urn:microsoft.com/office/officeart/2005/8/layout/cycle1"/>
    <dgm:cxn modelId="{7F6F036A-9E1C-413E-BF79-44A9B9316C8E}" srcId="{4FE6256D-4306-4C00-9E06-B963E929A538}" destId="{6D0ABD4C-D88F-48D1-851C-DD5659F94DF4}" srcOrd="0" destOrd="0" parTransId="{B7042CF2-1585-4F0F-B260-FDBEF9F7FD55}" sibTransId="{C2FA93B2-59BC-4EAE-ADD2-8033016C5DA6}"/>
    <dgm:cxn modelId="{20666CD0-89D2-4280-931A-70E0F4A2B9CC}" type="presOf" srcId="{6D0ABD4C-D88F-48D1-851C-DD5659F94DF4}" destId="{4D0D5802-48E7-4172-B375-D8469938483A}" srcOrd="0" destOrd="0" presId="urn:microsoft.com/office/officeart/2005/8/layout/cycle1"/>
    <dgm:cxn modelId="{C7A96835-0F60-4EF1-9E66-AE2DCF41C657}" type="presOf" srcId="{A47AF9A5-1B56-4745-A2E5-A1B01E9276EB}" destId="{6E8F7316-DC79-48B2-B239-9EA82E85ADFA}" srcOrd="0" destOrd="0" presId="urn:microsoft.com/office/officeart/2005/8/layout/cycle1"/>
    <dgm:cxn modelId="{4DC37F65-9769-47B3-BE07-AF0F22548BDA}" type="presOf" srcId="{FA676226-A473-48C9-9346-5D8B21CB5199}" destId="{80085F2E-3056-421C-956D-06614E972720}" srcOrd="0" destOrd="0" presId="urn:microsoft.com/office/officeart/2005/8/layout/cycle1"/>
    <dgm:cxn modelId="{67EA8571-A08A-4E8D-96DF-F847F15B66A5}" srcId="{4FE6256D-4306-4C00-9E06-B963E929A538}" destId="{70858B2B-45D8-4F5A-9730-E8E561BCCCA0}" srcOrd="2" destOrd="0" parTransId="{A941A29F-8F48-45E3-A9BB-FB4A196BB92E}" sibTransId="{FA676226-A473-48C9-9346-5D8B21CB5199}"/>
    <dgm:cxn modelId="{AE5F647A-845D-48B0-90F9-8D44C31C2C06}" type="presOf" srcId="{70858B2B-45D8-4F5A-9730-E8E561BCCCA0}" destId="{A355A8D2-6A6B-4F07-B260-C27205BEFC74}" srcOrd="0" destOrd="0" presId="urn:microsoft.com/office/officeart/2005/8/layout/cycle1"/>
    <dgm:cxn modelId="{B0C8DB94-116E-4DD2-9932-2EF6AC97F97C}" type="presOf" srcId="{4FE6256D-4306-4C00-9E06-B963E929A538}" destId="{EFE0CDC2-31DC-4DD1-91D8-2E9177C29842}" srcOrd="0" destOrd="0" presId="urn:microsoft.com/office/officeart/2005/8/layout/cycle1"/>
    <dgm:cxn modelId="{1B76451C-79B9-40EF-9E77-990E6CAA2FA2}" type="presParOf" srcId="{EFE0CDC2-31DC-4DD1-91D8-2E9177C29842}" destId="{0F58607E-0FDE-48AC-BBE1-57D9BD1D9FCC}" srcOrd="0" destOrd="0" presId="urn:microsoft.com/office/officeart/2005/8/layout/cycle1"/>
    <dgm:cxn modelId="{DFA3A354-5612-49B9-8CE1-191590D9871E}" type="presParOf" srcId="{EFE0CDC2-31DC-4DD1-91D8-2E9177C29842}" destId="{4D0D5802-48E7-4172-B375-D8469938483A}" srcOrd="1" destOrd="0" presId="urn:microsoft.com/office/officeart/2005/8/layout/cycle1"/>
    <dgm:cxn modelId="{DD37D2EE-8D8A-4335-BCBB-4E08E8165D75}" type="presParOf" srcId="{EFE0CDC2-31DC-4DD1-91D8-2E9177C29842}" destId="{D82998D4-566F-4B8C-80B1-CDB1601B55FD}" srcOrd="2" destOrd="0" presId="urn:microsoft.com/office/officeart/2005/8/layout/cycle1"/>
    <dgm:cxn modelId="{859AB63E-1AC8-4E99-8110-4F7CAB5D035D}" type="presParOf" srcId="{EFE0CDC2-31DC-4DD1-91D8-2E9177C29842}" destId="{C8BA354B-90FE-415E-9C68-73DFC3F24E0F}" srcOrd="3" destOrd="0" presId="urn:microsoft.com/office/officeart/2005/8/layout/cycle1"/>
    <dgm:cxn modelId="{20F5EBC4-3342-4062-B8C2-00850EB0A39B}" type="presParOf" srcId="{EFE0CDC2-31DC-4DD1-91D8-2E9177C29842}" destId="{56E1D0A2-29A8-4745-86D7-5AFDCFCC81FA}" srcOrd="4" destOrd="0" presId="urn:microsoft.com/office/officeart/2005/8/layout/cycle1"/>
    <dgm:cxn modelId="{ED4909BE-F25F-4311-9949-BE54F1EA547A}" type="presParOf" srcId="{EFE0CDC2-31DC-4DD1-91D8-2E9177C29842}" destId="{34199D30-BB1E-4D8E-851A-DFBCBB130E4F}" srcOrd="5" destOrd="0" presId="urn:microsoft.com/office/officeart/2005/8/layout/cycle1"/>
    <dgm:cxn modelId="{B4113113-E98A-4DB3-B8D9-F1170EEEC18D}" type="presParOf" srcId="{EFE0CDC2-31DC-4DD1-91D8-2E9177C29842}" destId="{FF0B3FAA-EEB0-444A-917C-A0D7D2510673}" srcOrd="6" destOrd="0" presId="urn:microsoft.com/office/officeart/2005/8/layout/cycle1"/>
    <dgm:cxn modelId="{2C937BAE-A6F8-44F8-88BB-A34CE59E8FFC}" type="presParOf" srcId="{EFE0CDC2-31DC-4DD1-91D8-2E9177C29842}" destId="{A355A8D2-6A6B-4F07-B260-C27205BEFC74}" srcOrd="7" destOrd="0" presId="urn:microsoft.com/office/officeart/2005/8/layout/cycle1"/>
    <dgm:cxn modelId="{79966819-72FF-4E65-8857-7F2FDC804C3A}" type="presParOf" srcId="{EFE0CDC2-31DC-4DD1-91D8-2E9177C29842}" destId="{80085F2E-3056-421C-956D-06614E972720}" srcOrd="8" destOrd="0" presId="urn:microsoft.com/office/officeart/2005/8/layout/cycle1"/>
    <dgm:cxn modelId="{98738FBF-0F26-4F5C-8C80-26FA6FA0A138}" type="presParOf" srcId="{EFE0CDC2-31DC-4DD1-91D8-2E9177C29842}" destId="{391BEBA5-3DB1-4603-9F92-336B448BCF5C}" srcOrd="9" destOrd="0" presId="urn:microsoft.com/office/officeart/2005/8/layout/cycle1"/>
    <dgm:cxn modelId="{38635A26-753B-4F2D-A50C-52EB963B46D9}" type="presParOf" srcId="{EFE0CDC2-31DC-4DD1-91D8-2E9177C29842}" destId="{6E8F7316-DC79-48B2-B239-9EA82E85ADFA}" srcOrd="10" destOrd="0" presId="urn:microsoft.com/office/officeart/2005/8/layout/cycle1"/>
    <dgm:cxn modelId="{DDF68185-6F11-40DC-91D1-7CBBBF503317}" type="presParOf" srcId="{EFE0CDC2-31DC-4DD1-91D8-2E9177C29842}" destId="{AF216F5F-0131-445D-9AB5-398973D8EE5D}" srcOrd="11" destOrd="0" presId="urn:microsoft.com/office/officeart/2005/8/layout/cycle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72BF90-DFDA-4B84-B884-D619C40577A1}" type="doc">
      <dgm:prSet loTypeId="urn:microsoft.com/office/officeart/2005/8/layout/hierarchy5" loCatId="hierarchy" qsTypeId="urn:microsoft.com/office/officeart/2005/8/quickstyle/simple1" qsCatId="simple" csTypeId="urn:microsoft.com/office/officeart/2005/8/colors/accent0_1" csCatId="mainScheme" phldr="1"/>
      <dgm:spPr/>
      <dgm:t>
        <a:bodyPr/>
        <a:lstStyle/>
        <a:p>
          <a:endParaRPr lang="pt-BR"/>
        </a:p>
      </dgm:t>
    </dgm:pt>
    <dgm:pt modelId="{311CD753-070F-460A-8A65-D104E5ED2F81}">
      <dgm:prSet phldrT="[Texto]" custT="1"/>
      <dgm:spPr/>
      <dgm:t>
        <a:bodyPr/>
        <a:lstStyle/>
        <a:p>
          <a:r>
            <a:rPr lang="pt-BR" sz="1100"/>
            <a:t>Make</a:t>
          </a:r>
        </a:p>
      </dgm:t>
    </dgm:pt>
    <dgm:pt modelId="{35F215D2-4E8A-477E-A351-36D0A927488D}" type="parTrans" cxnId="{A243E143-BF30-4FE1-94DE-D67010F5AB25}">
      <dgm:prSet/>
      <dgm:spPr/>
      <dgm:t>
        <a:bodyPr/>
        <a:lstStyle/>
        <a:p>
          <a:endParaRPr lang="pt-BR" sz="2800"/>
        </a:p>
      </dgm:t>
    </dgm:pt>
    <dgm:pt modelId="{3CF4B552-697A-4AAE-AD22-F8FE0D91758A}" type="sibTrans" cxnId="{A243E143-BF30-4FE1-94DE-D67010F5AB25}">
      <dgm:prSet/>
      <dgm:spPr/>
      <dgm:t>
        <a:bodyPr/>
        <a:lstStyle/>
        <a:p>
          <a:endParaRPr lang="pt-BR" sz="2800"/>
        </a:p>
      </dgm:t>
    </dgm:pt>
    <dgm:pt modelId="{BFAB8D7F-BC54-4358-AA24-99B501B2C52B}">
      <dgm:prSet phldrT="[Texto]" custT="1"/>
      <dgm:spPr/>
      <dgm:t>
        <a:bodyPr/>
        <a:lstStyle/>
        <a:p>
          <a:r>
            <a:rPr lang="pt-BR" sz="1100"/>
            <a:t>Factory</a:t>
          </a:r>
        </a:p>
      </dgm:t>
    </dgm:pt>
    <dgm:pt modelId="{F8622E25-927F-4583-AF29-124EE3D1B745}" type="parTrans" cxnId="{BF98E7DD-141F-4B37-961F-EA7DEB8A68CE}">
      <dgm:prSet custT="1"/>
      <dgm:spPr/>
      <dgm:t>
        <a:bodyPr/>
        <a:lstStyle/>
        <a:p>
          <a:endParaRPr lang="pt-BR" sz="800"/>
        </a:p>
      </dgm:t>
    </dgm:pt>
    <dgm:pt modelId="{32F8E6BF-0AAF-4D46-A840-FE2FC7B4A604}" type="sibTrans" cxnId="{BF98E7DD-141F-4B37-961F-EA7DEB8A68CE}">
      <dgm:prSet/>
      <dgm:spPr/>
      <dgm:t>
        <a:bodyPr/>
        <a:lstStyle/>
        <a:p>
          <a:endParaRPr lang="pt-BR" sz="2800"/>
        </a:p>
      </dgm:t>
    </dgm:pt>
    <dgm:pt modelId="{21EF9B15-C522-40BA-8E57-60292B7BDB6E}">
      <dgm:prSet phldrT="[Texto]" custT="1"/>
      <dgm:spPr/>
      <dgm:t>
        <a:bodyPr/>
        <a:lstStyle/>
        <a:p>
          <a:r>
            <a:rPr lang="pt-BR" sz="1100" dirty="0" err="1"/>
            <a:t>Make</a:t>
          </a:r>
          <a:r>
            <a:rPr lang="pt-BR" sz="1100" dirty="0"/>
            <a:t> solicita a </a:t>
          </a:r>
          <a:r>
            <a:rPr lang="pt-BR" sz="1100" dirty="0" err="1"/>
            <a:t>Factory</a:t>
          </a:r>
          <a:r>
            <a:rPr lang="pt-BR" sz="1100" dirty="0"/>
            <a:t> que gere uma  objeto </a:t>
          </a:r>
          <a:r>
            <a:rPr lang="pt-BR" sz="1100" dirty="0" err="1"/>
            <a:t>ValueFactory</a:t>
          </a:r>
          <a:r>
            <a:rPr lang="pt-BR" sz="1100" dirty="0"/>
            <a:t> que crie o valor para o Field</a:t>
          </a:r>
        </a:p>
      </dgm:t>
    </dgm:pt>
    <dgm:pt modelId="{46CC027D-9FCD-458C-9505-70D8D8A08994}" type="parTrans" cxnId="{91D44DA1-6319-4BD0-BD65-943187523FA4}">
      <dgm:prSet/>
      <dgm:spPr/>
      <dgm:t>
        <a:bodyPr/>
        <a:lstStyle/>
        <a:p>
          <a:endParaRPr lang="pt-BR" sz="2800"/>
        </a:p>
      </dgm:t>
    </dgm:pt>
    <dgm:pt modelId="{FFFE0E4C-3486-4407-A1CD-86C80988A6D5}" type="sibTrans" cxnId="{91D44DA1-6319-4BD0-BD65-943187523FA4}">
      <dgm:prSet/>
      <dgm:spPr/>
      <dgm:t>
        <a:bodyPr/>
        <a:lstStyle/>
        <a:p>
          <a:endParaRPr lang="pt-BR" sz="2800"/>
        </a:p>
      </dgm:t>
    </dgm:pt>
    <dgm:pt modelId="{2A9E254A-779A-438C-86A0-360289A76D4A}">
      <dgm:prSet phldrT="[Texto]" custT="1"/>
      <dgm:spPr/>
      <dgm:t>
        <a:bodyPr/>
        <a:lstStyle/>
        <a:p>
          <a:r>
            <a:rPr lang="pt-BR" sz="1100" dirty="0" err="1"/>
            <a:t>Factory</a:t>
          </a:r>
          <a:r>
            <a:rPr lang="pt-BR" sz="1100" dirty="0"/>
            <a:t> pergunta as suas fábricas </a:t>
          </a:r>
          <a:r>
            <a:rPr lang="pt-BR" sz="1100" dirty="0" smtClean="0"/>
            <a:t>quem </a:t>
          </a:r>
          <a:r>
            <a:rPr lang="pt-BR" sz="1100" dirty="0"/>
            <a:t>é responsável por gerar o valor para o Field.</a:t>
          </a:r>
        </a:p>
      </dgm:t>
    </dgm:pt>
    <dgm:pt modelId="{F44819BF-2C8C-4B78-8DC1-2B9BECD859EF}" type="parTrans" cxnId="{428D438D-0B4B-4F9C-8C32-7DE753A62EB9}">
      <dgm:prSet/>
      <dgm:spPr/>
      <dgm:t>
        <a:bodyPr/>
        <a:lstStyle/>
        <a:p>
          <a:endParaRPr lang="pt-BR" sz="2800"/>
        </a:p>
      </dgm:t>
    </dgm:pt>
    <dgm:pt modelId="{10257D42-8CAD-4A07-AD10-2F096621DFB0}" type="sibTrans" cxnId="{428D438D-0B4B-4F9C-8C32-7DE753A62EB9}">
      <dgm:prSet/>
      <dgm:spPr/>
      <dgm:t>
        <a:bodyPr/>
        <a:lstStyle/>
        <a:p>
          <a:endParaRPr lang="pt-BR" sz="2800"/>
        </a:p>
      </dgm:t>
    </dgm:pt>
    <dgm:pt modelId="{69AA9CD6-E5AD-41B7-9926-39CF18A06EBB}">
      <dgm:prSet phldrT="[Texto]" custT="1"/>
      <dgm:spPr/>
      <dgm:t>
        <a:bodyPr/>
        <a:lstStyle/>
        <a:p>
          <a:r>
            <a:rPr lang="pt-BR" sz="1100" dirty="0"/>
            <a:t>Fábricas de valores disponíveis para </a:t>
          </a:r>
          <a:r>
            <a:rPr lang="pt-BR" sz="1100" dirty="0" err="1"/>
            <a:t>Factory</a:t>
          </a:r>
          <a:r>
            <a:rPr lang="pt-BR" sz="1100" dirty="0"/>
            <a:t> que "assinaram " com contrato através de </a:t>
          </a:r>
          <a:r>
            <a:rPr lang="pt-BR" sz="1100" dirty="0" err="1"/>
            <a:t>ValueFactory</a:t>
          </a:r>
          <a:r>
            <a:rPr lang="pt-BR" sz="1100" dirty="0"/>
            <a:t>.</a:t>
          </a:r>
        </a:p>
      </dgm:t>
    </dgm:pt>
    <dgm:pt modelId="{238CD26D-B9F8-43F3-8F70-BB1C8550F83D}" type="parTrans" cxnId="{9D522FCE-AB9F-4E1A-A694-DABC442AB2CF}">
      <dgm:prSet/>
      <dgm:spPr/>
      <dgm:t>
        <a:bodyPr/>
        <a:lstStyle/>
        <a:p>
          <a:endParaRPr lang="pt-BR" sz="2800"/>
        </a:p>
      </dgm:t>
    </dgm:pt>
    <dgm:pt modelId="{B1DF3979-A422-4FCB-AA6F-E66DCB56D93F}" type="sibTrans" cxnId="{9D522FCE-AB9F-4E1A-A694-DABC442AB2CF}">
      <dgm:prSet/>
      <dgm:spPr/>
      <dgm:t>
        <a:bodyPr/>
        <a:lstStyle/>
        <a:p>
          <a:endParaRPr lang="pt-BR" sz="2800"/>
        </a:p>
      </dgm:t>
    </dgm:pt>
    <dgm:pt modelId="{6056EC4B-7E63-4E2F-AAA3-7316C34FBA02}">
      <dgm:prSet phldrT="[Texto]" custT="1"/>
      <dgm:spPr/>
      <dgm:t>
        <a:bodyPr/>
        <a:lstStyle/>
        <a:p>
          <a:r>
            <a:rPr lang="pt-BR" sz="1100"/>
            <a:t>MakeWorksFactory</a:t>
          </a:r>
        </a:p>
      </dgm:t>
    </dgm:pt>
    <dgm:pt modelId="{8C5D73B7-F431-455E-9633-0B3A802C278E}" type="parTrans" cxnId="{3FB50D5E-6827-4C93-A00A-EE93F00E22FB}">
      <dgm:prSet custT="1"/>
      <dgm:spPr/>
      <dgm:t>
        <a:bodyPr/>
        <a:lstStyle/>
        <a:p>
          <a:endParaRPr lang="pt-BR" sz="800"/>
        </a:p>
      </dgm:t>
    </dgm:pt>
    <dgm:pt modelId="{2C8E5A58-B939-42AC-8330-47A96EE1F7D9}" type="sibTrans" cxnId="{3FB50D5E-6827-4C93-A00A-EE93F00E22FB}">
      <dgm:prSet/>
      <dgm:spPr/>
      <dgm:t>
        <a:bodyPr/>
        <a:lstStyle/>
        <a:p>
          <a:endParaRPr lang="pt-BR" sz="2800"/>
        </a:p>
      </dgm:t>
    </dgm:pt>
    <dgm:pt modelId="{42588A9E-EDA3-4CB3-8CAC-20A3C6FB7C04}">
      <dgm:prSet phldrT="[Texto]" custT="1"/>
      <dgm:spPr/>
      <dgm:t>
        <a:bodyPr/>
        <a:lstStyle/>
        <a:p>
          <a:r>
            <a:rPr lang="pt-BR" sz="1100"/>
            <a:t>SizeFactory</a:t>
          </a:r>
        </a:p>
      </dgm:t>
    </dgm:pt>
    <dgm:pt modelId="{97B32849-68BA-4570-A133-9A81AA6EADB8}" type="parTrans" cxnId="{8CA34B8F-65E7-4E70-9BEA-8BCF87F0A715}">
      <dgm:prSet custT="1"/>
      <dgm:spPr/>
      <dgm:t>
        <a:bodyPr/>
        <a:lstStyle/>
        <a:p>
          <a:endParaRPr lang="pt-BR" sz="800"/>
        </a:p>
      </dgm:t>
    </dgm:pt>
    <dgm:pt modelId="{5A2CD56C-0CE8-44FD-8DBC-346C01635EE6}" type="sibTrans" cxnId="{8CA34B8F-65E7-4E70-9BEA-8BCF87F0A715}">
      <dgm:prSet/>
      <dgm:spPr/>
      <dgm:t>
        <a:bodyPr/>
        <a:lstStyle/>
        <a:p>
          <a:endParaRPr lang="pt-BR" sz="2800"/>
        </a:p>
      </dgm:t>
    </dgm:pt>
    <dgm:pt modelId="{99FCE55E-A733-4A2C-99DF-CD00DD1D5C22}">
      <dgm:prSet phldrT="[Texto]" custT="1"/>
      <dgm:spPr/>
      <dgm:t>
        <a:bodyPr/>
        <a:lstStyle/>
        <a:p>
          <a:r>
            <a:rPr lang="pt-BR" sz="1100"/>
            <a:t>NumberFactory</a:t>
          </a:r>
        </a:p>
      </dgm:t>
    </dgm:pt>
    <dgm:pt modelId="{93360699-0DD3-402B-A4DA-38DE1CFA8818}" type="parTrans" cxnId="{0F73CA70-000D-4C4D-88E2-A6BE51F6502D}">
      <dgm:prSet custT="1"/>
      <dgm:spPr/>
      <dgm:t>
        <a:bodyPr/>
        <a:lstStyle/>
        <a:p>
          <a:endParaRPr lang="pt-BR" sz="800"/>
        </a:p>
      </dgm:t>
    </dgm:pt>
    <dgm:pt modelId="{EE870BB7-898E-4227-ABB1-FF81B0AA1402}" type="sibTrans" cxnId="{0F73CA70-000D-4C4D-88E2-A6BE51F6502D}">
      <dgm:prSet/>
      <dgm:spPr/>
      <dgm:t>
        <a:bodyPr/>
        <a:lstStyle/>
        <a:p>
          <a:endParaRPr lang="pt-BR" sz="2800"/>
        </a:p>
      </dgm:t>
    </dgm:pt>
    <dgm:pt modelId="{0FBFBA5C-3A9F-4C76-AB8C-81B5DB2836A4}">
      <dgm:prSet phldrT="[Texto]" custT="1"/>
      <dgm:spPr/>
      <dgm:t>
        <a:bodyPr/>
        <a:lstStyle/>
        <a:p>
          <a:r>
            <a:rPr lang="pt-BR" sz="1100"/>
            <a:t>DateFactory</a:t>
          </a:r>
        </a:p>
      </dgm:t>
    </dgm:pt>
    <dgm:pt modelId="{A5A049D0-05AB-4B14-AC72-692E0B90F2AF}" type="parTrans" cxnId="{309B89F0-9683-4C8B-8A18-ADA0E16DFE67}">
      <dgm:prSet custT="1"/>
      <dgm:spPr/>
      <dgm:t>
        <a:bodyPr/>
        <a:lstStyle/>
        <a:p>
          <a:endParaRPr lang="pt-BR" sz="800"/>
        </a:p>
      </dgm:t>
    </dgm:pt>
    <dgm:pt modelId="{CB944201-C4E0-4313-B487-3CC847C9518D}" type="sibTrans" cxnId="{309B89F0-9683-4C8B-8A18-ADA0E16DFE67}">
      <dgm:prSet/>
      <dgm:spPr/>
      <dgm:t>
        <a:bodyPr/>
        <a:lstStyle/>
        <a:p>
          <a:endParaRPr lang="pt-BR" sz="2800"/>
        </a:p>
      </dgm:t>
    </dgm:pt>
    <dgm:pt modelId="{5F2BD9C8-7FEB-4DB4-BE6F-781E4335397D}">
      <dgm:prSet phldrT="[Texto]" custT="1"/>
      <dgm:spPr/>
      <dgm:t>
        <a:bodyPr/>
        <a:lstStyle/>
        <a:p>
          <a:r>
            <a:rPr lang="pt-BR" sz="1100"/>
            <a:t>TrueFalseFactory</a:t>
          </a:r>
        </a:p>
      </dgm:t>
    </dgm:pt>
    <dgm:pt modelId="{D571F815-AE8D-43AC-8AC4-F669984E71CE}" type="parTrans" cxnId="{6EA645CA-806E-4761-9063-4794504401E4}">
      <dgm:prSet custT="1"/>
      <dgm:spPr/>
      <dgm:t>
        <a:bodyPr/>
        <a:lstStyle/>
        <a:p>
          <a:endParaRPr lang="pt-BR" sz="800"/>
        </a:p>
      </dgm:t>
    </dgm:pt>
    <dgm:pt modelId="{A3C1799F-6B00-4773-81E3-D2B029ABFF3D}" type="sibTrans" cxnId="{6EA645CA-806E-4761-9063-4794504401E4}">
      <dgm:prSet/>
      <dgm:spPr/>
      <dgm:t>
        <a:bodyPr/>
        <a:lstStyle/>
        <a:p>
          <a:endParaRPr lang="pt-BR" sz="2800"/>
        </a:p>
      </dgm:t>
    </dgm:pt>
    <dgm:pt modelId="{FE1B8A55-FCC3-4BA5-A2DA-65072A22A0A0}">
      <dgm:prSet phldrT="[Texto]" custT="1"/>
      <dgm:spPr/>
      <dgm:t>
        <a:bodyPr/>
        <a:lstStyle/>
        <a:p>
          <a:r>
            <a:rPr lang="pt-BR" sz="1100"/>
            <a:t>EnumFactory</a:t>
          </a:r>
        </a:p>
      </dgm:t>
    </dgm:pt>
    <dgm:pt modelId="{65BC241C-B0D5-4C6E-9141-2C019A379804}" type="parTrans" cxnId="{41A444A4-3326-462F-BAF2-B18BDA4EB7B1}">
      <dgm:prSet custT="1"/>
      <dgm:spPr/>
      <dgm:t>
        <a:bodyPr/>
        <a:lstStyle/>
        <a:p>
          <a:endParaRPr lang="pt-BR" sz="800"/>
        </a:p>
      </dgm:t>
    </dgm:pt>
    <dgm:pt modelId="{27307089-3FAD-475B-B030-F8EE8EAE613B}" type="sibTrans" cxnId="{41A444A4-3326-462F-BAF2-B18BDA4EB7B1}">
      <dgm:prSet/>
      <dgm:spPr/>
      <dgm:t>
        <a:bodyPr/>
        <a:lstStyle/>
        <a:p>
          <a:endParaRPr lang="pt-BR" sz="2800"/>
        </a:p>
      </dgm:t>
    </dgm:pt>
    <dgm:pt modelId="{62921AD6-73B5-4189-9FCA-FDAEEC71A2DA}">
      <dgm:prSet phldrT="[Texto]" custT="1"/>
      <dgm:spPr/>
      <dgm:t>
        <a:bodyPr/>
        <a:lstStyle/>
        <a:p>
          <a:r>
            <a:rPr lang="pt-BR" sz="1100"/>
            <a:t>DefaultFactory</a:t>
          </a:r>
        </a:p>
      </dgm:t>
    </dgm:pt>
    <dgm:pt modelId="{94AC7CC5-DD85-4F7E-B618-926CB5F18BEC}" type="parTrans" cxnId="{C30FE088-524C-41A9-AA57-71A9E1496000}">
      <dgm:prSet custT="1"/>
      <dgm:spPr/>
      <dgm:t>
        <a:bodyPr/>
        <a:lstStyle/>
        <a:p>
          <a:endParaRPr lang="pt-BR" sz="800"/>
        </a:p>
      </dgm:t>
    </dgm:pt>
    <dgm:pt modelId="{15CAC928-F20A-4A72-8505-B7A4F51E58A8}" type="sibTrans" cxnId="{C30FE088-524C-41A9-AA57-71A9E1496000}">
      <dgm:prSet/>
      <dgm:spPr/>
      <dgm:t>
        <a:bodyPr/>
        <a:lstStyle/>
        <a:p>
          <a:endParaRPr lang="pt-BR" sz="2800"/>
        </a:p>
      </dgm:t>
    </dgm:pt>
    <dgm:pt modelId="{7E4254FB-379F-47D6-BE77-A925158A2B2B}" type="pres">
      <dgm:prSet presAssocID="{B072BF90-DFDA-4B84-B884-D619C40577A1}" presName="mainComposite" presStyleCnt="0">
        <dgm:presLayoutVars>
          <dgm:chPref val="1"/>
          <dgm:dir/>
          <dgm:animOne val="branch"/>
          <dgm:animLvl val="lvl"/>
          <dgm:resizeHandles val="exact"/>
        </dgm:presLayoutVars>
      </dgm:prSet>
      <dgm:spPr/>
      <dgm:t>
        <a:bodyPr/>
        <a:lstStyle/>
        <a:p>
          <a:endParaRPr lang="pt-BR"/>
        </a:p>
      </dgm:t>
    </dgm:pt>
    <dgm:pt modelId="{B37636AF-7826-42EE-8E32-577C67F3FAF5}" type="pres">
      <dgm:prSet presAssocID="{B072BF90-DFDA-4B84-B884-D619C40577A1}" presName="hierFlow" presStyleCnt="0"/>
      <dgm:spPr/>
    </dgm:pt>
    <dgm:pt modelId="{72E50FCF-B5E4-444C-8667-77BBD7722EC5}" type="pres">
      <dgm:prSet presAssocID="{B072BF90-DFDA-4B84-B884-D619C40577A1}" presName="firstBuf" presStyleCnt="0"/>
      <dgm:spPr/>
    </dgm:pt>
    <dgm:pt modelId="{413E21D7-5150-4315-BC99-501C6BC69F37}" type="pres">
      <dgm:prSet presAssocID="{B072BF90-DFDA-4B84-B884-D619C40577A1}" presName="hierChild1" presStyleCnt="0">
        <dgm:presLayoutVars>
          <dgm:chPref val="1"/>
          <dgm:animOne val="branch"/>
          <dgm:animLvl val="lvl"/>
        </dgm:presLayoutVars>
      </dgm:prSet>
      <dgm:spPr/>
    </dgm:pt>
    <dgm:pt modelId="{3E9D9A5C-7AF4-46F2-AA58-B7D74B120071}" type="pres">
      <dgm:prSet presAssocID="{311CD753-070F-460A-8A65-D104E5ED2F81}" presName="Name17" presStyleCnt="0"/>
      <dgm:spPr/>
    </dgm:pt>
    <dgm:pt modelId="{2C9D61CB-D1DC-4990-AAF3-3394BDF793FF}" type="pres">
      <dgm:prSet presAssocID="{311CD753-070F-460A-8A65-D104E5ED2F81}" presName="level1Shape" presStyleLbl="node0" presStyleIdx="0" presStyleCnt="1" custScaleX="192856">
        <dgm:presLayoutVars>
          <dgm:chPref val="3"/>
        </dgm:presLayoutVars>
      </dgm:prSet>
      <dgm:spPr/>
      <dgm:t>
        <a:bodyPr/>
        <a:lstStyle/>
        <a:p>
          <a:endParaRPr lang="pt-BR"/>
        </a:p>
      </dgm:t>
    </dgm:pt>
    <dgm:pt modelId="{4EE39D8D-24C4-4937-AC66-0C319FADD710}" type="pres">
      <dgm:prSet presAssocID="{311CD753-070F-460A-8A65-D104E5ED2F81}" presName="hierChild2" presStyleCnt="0"/>
      <dgm:spPr/>
    </dgm:pt>
    <dgm:pt modelId="{6BFEC2CA-9176-4060-BDB2-254ACBEB7A23}" type="pres">
      <dgm:prSet presAssocID="{F8622E25-927F-4583-AF29-124EE3D1B745}" presName="Name25" presStyleLbl="parChTrans1D2" presStyleIdx="0" presStyleCnt="1"/>
      <dgm:spPr/>
      <dgm:t>
        <a:bodyPr/>
        <a:lstStyle/>
        <a:p>
          <a:endParaRPr lang="pt-BR"/>
        </a:p>
      </dgm:t>
    </dgm:pt>
    <dgm:pt modelId="{EB383703-55B6-43C2-BE9A-BFDFCFF51F6B}" type="pres">
      <dgm:prSet presAssocID="{F8622E25-927F-4583-AF29-124EE3D1B745}" presName="connTx" presStyleLbl="parChTrans1D2" presStyleIdx="0" presStyleCnt="1"/>
      <dgm:spPr/>
      <dgm:t>
        <a:bodyPr/>
        <a:lstStyle/>
        <a:p>
          <a:endParaRPr lang="pt-BR"/>
        </a:p>
      </dgm:t>
    </dgm:pt>
    <dgm:pt modelId="{AB6BA520-A7E2-40EC-912D-B80C3AFB6CFD}" type="pres">
      <dgm:prSet presAssocID="{BFAB8D7F-BC54-4358-AA24-99B501B2C52B}" presName="Name30" presStyleCnt="0"/>
      <dgm:spPr/>
    </dgm:pt>
    <dgm:pt modelId="{FC0844A8-942F-40C5-A939-D085BF2F10C4}" type="pres">
      <dgm:prSet presAssocID="{BFAB8D7F-BC54-4358-AA24-99B501B2C52B}" presName="level2Shape" presStyleLbl="node2" presStyleIdx="0" presStyleCnt="1" custScaleX="314884"/>
      <dgm:spPr/>
      <dgm:t>
        <a:bodyPr/>
        <a:lstStyle/>
        <a:p>
          <a:endParaRPr lang="pt-BR"/>
        </a:p>
      </dgm:t>
    </dgm:pt>
    <dgm:pt modelId="{4734C064-9B71-47CE-9B9E-23180D6FCA73}" type="pres">
      <dgm:prSet presAssocID="{BFAB8D7F-BC54-4358-AA24-99B501B2C52B}" presName="hierChild3" presStyleCnt="0"/>
      <dgm:spPr/>
    </dgm:pt>
    <dgm:pt modelId="{83A85227-86C0-4272-8A8B-9F0FD1914B48}" type="pres">
      <dgm:prSet presAssocID="{8C5D73B7-F431-455E-9633-0B3A802C278E}" presName="Name25" presStyleLbl="parChTrans1D3" presStyleIdx="0" presStyleCnt="7"/>
      <dgm:spPr/>
      <dgm:t>
        <a:bodyPr/>
        <a:lstStyle/>
        <a:p>
          <a:endParaRPr lang="pt-BR"/>
        </a:p>
      </dgm:t>
    </dgm:pt>
    <dgm:pt modelId="{DAB084C5-B569-49BA-A98F-B608B14D6520}" type="pres">
      <dgm:prSet presAssocID="{8C5D73B7-F431-455E-9633-0B3A802C278E}" presName="connTx" presStyleLbl="parChTrans1D3" presStyleIdx="0" presStyleCnt="7"/>
      <dgm:spPr/>
      <dgm:t>
        <a:bodyPr/>
        <a:lstStyle/>
        <a:p>
          <a:endParaRPr lang="pt-BR"/>
        </a:p>
      </dgm:t>
    </dgm:pt>
    <dgm:pt modelId="{944D1A63-0A92-4D2D-A702-ADF1F33C555F}" type="pres">
      <dgm:prSet presAssocID="{6056EC4B-7E63-4E2F-AAA3-7316C34FBA02}" presName="Name30" presStyleCnt="0"/>
      <dgm:spPr/>
    </dgm:pt>
    <dgm:pt modelId="{300C0F80-AA6A-42F6-B1E0-7E46F43C071C}" type="pres">
      <dgm:prSet presAssocID="{6056EC4B-7E63-4E2F-AAA3-7316C34FBA02}" presName="level2Shape" presStyleLbl="node3" presStyleIdx="0" presStyleCnt="7" custScaleX="437049"/>
      <dgm:spPr/>
      <dgm:t>
        <a:bodyPr/>
        <a:lstStyle/>
        <a:p>
          <a:endParaRPr lang="pt-BR"/>
        </a:p>
      </dgm:t>
    </dgm:pt>
    <dgm:pt modelId="{8CC1FD9F-75BF-4A15-A56A-9DB3312AC502}" type="pres">
      <dgm:prSet presAssocID="{6056EC4B-7E63-4E2F-AAA3-7316C34FBA02}" presName="hierChild3" presStyleCnt="0"/>
      <dgm:spPr/>
    </dgm:pt>
    <dgm:pt modelId="{23720D99-A424-41D2-BA55-0BF99492C40E}" type="pres">
      <dgm:prSet presAssocID="{97B32849-68BA-4570-A133-9A81AA6EADB8}" presName="Name25" presStyleLbl="parChTrans1D3" presStyleIdx="1" presStyleCnt="7"/>
      <dgm:spPr/>
      <dgm:t>
        <a:bodyPr/>
        <a:lstStyle/>
        <a:p>
          <a:endParaRPr lang="pt-BR"/>
        </a:p>
      </dgm:t>
    </dgm:pt>
    <dgm:pt modelId="{D8383F72-9C4F-4B4E-B65C-7F39C907D9C2}" type="pres">
      <dgm:prSet presAssocID="{97B32849-68BA-4570-A133-9A81AA6EADB8}" presName="connTx" presStyleLbl="parChTrans1D3" presStyleIdx="1" presStyleCnt="7"/>
      <dgm:spPr/>
      <dgm:t>
        <a:bodyPr/>
        <a:lstStyle/>
        <a:p>
          <a:endParaRPr lang="pt-BR"/>
        </a:p>
      </dgm:t>
    </dgm:pt>
    <dgm:pt modelId="{D3E0D08F-36CF-443E-A6B0-957CD6829EB1}" type="pres">
      <dgm:prSet presAssocID="{42588A9E-EDA3-4CB3-8CAC-20A3C6FB7C04}" presName="Name30" presStyleCnt="0"/>
      <dgm:spPr/>
    </dgm:pt>
    <dgm:pt modelId="{09731C0F-64C5-4D56-923A-A840FDF70B8F}" type="pres">
      <dgm:prSet presAssocID="{42588A9E-EDA3-4CB3-8CAC-20A3C6FB7C04}" presName="level2Shape" presStyleLbl="node3" presStyleIdx="1" presStyleCnt="7" custScaleX="437049"/>
      <dgm:spPr/>
      <dgm:t>
        <a:bodyPr/>
        <a:lstStyle/>
        <a:p>
          <a:endParaRPr lang="pt-BR"/>
        </a:p>
      </dgm:t>
    </dgm:pt>
    <dgm:pt modelId="{57BD238D-1D8D-43AC-8752-CF5601D4C74F}" type="pres">
      <dgm:prSet presAssocID="{42588A9E-EDA3-4CB3-8CAC-20A3C6FB7C04}" presName="hierChild3" presStyleCnt="0"/>
      <dgm:spPr/>
    </dgm:pt>
    <dgm:pt modelId="{B32BDDB6-05B0-4684-AC18-E04401DBA7CD}" type="pres">
      <dgm:prSet presAssocID="{93360699-0DD3-402B-A4DA-38DE1CFA8818}" presName="Name25" presStyleLbl="parChTrans1D3" presStyleIdx="2" presStyleCnt="7"/>
      <dgm:spPr/>
      <dgm:t>
        <a:bodyPr/>
        <a:lstStyle/>
        <a:p>
          <a:endParaRPr lang="pt-BR"/>
        </a:p>
      </dgm:t>
    </dgm:pt>
    <dgm:pt modelId="{55E5900B-5C44-42EC-A415-969DA36D064F}" type="pres">
      <dgm:prSet presAssocID="{93360699-0DD3-402B-A4DA-38DE1CFA8818}" presName="connTx" presStyleLbl="parChTrans1D3" presStyleIdx="2" presStyleCnt="7"/>
      <dgm:spPr/>
      <dgm:t>
        <a:bodyPr/>
        <a:lstStyle/>
        <a:p>
          <a:endParaRPr lang="pt-BR"/>
        </a:p>
      </dgm:t>
    </dgm:pt>
    <dgm:pt modelId="{5AD3492B-999D-45A8-B11A-B8F7974744D3}" type="pres">
      <dgm:prSet presAssocID="{99FCE55E-A733-4A2C-99DF-CD00DD1D5C22}" presName="Name30" presStyleCnt="0"/>
      <dgm:spPr/>
    </dgm:pt>
    <dgm:pt modelId="{660F4E29-BE4C-411E-9FD6-B0E5C1EE7E62}" type="pres">
      <dgm:prSet presAssocID="{99FCE55E-A733-4A2C-99DF-CD00DD1D5C22}" presName="level2Shape" presStyleLbl="node3" presStyleIdx="2" presStyleCnt="7" custScaleX="437049"/>
      <dgm:spPr/>
      <dgm:t>
        <a:bodyPr/>
        <a:lstStyle/>
        <a:p>
          <a:endParaRPr lang="pt-BR"/>
        </a:p>
      </dgm:t>
    </dgm:pt>
    <dgm:pt modelId="{7DEF0248-6DA9-4C6D-9E0B-F22FD6E568FD}" type="pres">
      <dgm:prSet presAssocID="{99FCE55E-A733-4A2C-99DF-CD00DD1D5C22}" presName="hierChild3" presStyleCnt="0"/>
      <dgm:spPr/>
    </dgm:pt>
    <dgm:pt modelId="{0E9903F1-0767-418A-8BAF-F46C01948CD5}" type="pres">
      <dgm:prSet presAssocID="{A5A049D0-05AB-4B14-AC72-692E0B90F2AF}" presName="Name25" presStyleLbl="parChTrans1D3" presStyleIdx="3" presStyleCnt="7"/>
      <dgm:spPr/>
      <dgm:t>
        <a:bodyPr/>
        <a:lstStyle/>
        <a:p>
          <a:endParaRPr lang="pt-BR"/>
        </a:p>
      </dgm:t>
    </dgm:pt>
    <dgm:pt modelId="{39C4D554-5FE4-47FD-8E0D-3B2A9D5E3FBB}" type="pres">
      <dgm:prSet presAssocID="{A5A049D0-05AB-4B14-AC72-692E0B90F2AF}" presName="connTx" presStyleLbl="parChTrans1D3" presStyleIdx="3" presStyleCnt="7"/>
      <dgm:spPr/>
      <dgm:t>
        <a:bodyPr/>
        <a:lstStyle/>
        <a:p>
          <a:endParaRPr lang="pt-BR"/>
        </a:p>
      </dgm:t>
    </dgm:pt>
    <dgm:pt modelId="{F6E9D5E1-3606-4D61-B0FC-90C7B9FD883E}" type="pres">
      <dgm:prSet presAssocID="{0FBFBA5C-3A9F-4C76-AB8C-81B5DB2836A4}" presName="Name30" presStyleCnt="0"/>
      <dgm:spPr/>
    </dgm:pt>
    <dgm:pt modelId="{2EE4CDAA-E13E-4CC0-8A23-660B388FDA9D}" type="pres">
      <dgm:prSet presAssocID="{0FBFBA5C-3A9F-4C76-AB8C-81B5DB2836A4}" presName="level2Shape" presStyleLbl="node3" presStyleIdx="3" presStyleCnt="7" custScaleX="437049"/>
      <dgm:spPr/>
      <dgm:t>
        <a:bodyPr/>
        <a:lstStyle/>
        <a:p>
          <a:endParaRPr lang="pt-BR"/>
        </a:p>
      </dgm:t>
    </dgm:pt>
    <dgm:pt modelId="{355C4E25-DD66-4198-8C11-EC2368AE5362}" type="pres">
      <dgm:prSet presAssocID="{0FBFBA5C-3A9F-4C76-AB8C-81B5DB2836A4}" presName="hierChild3" presStyleCnt="0"/>
      <dgm:spPr/>
    </dgm:pt>
    <dgm:pt modelId="{34886DD0-517F-4737-9C1B-5B0E6E296B0A}" type="pres">
      <dgm:prSet presAssocID="{D571F815-AE8D-43AC-8AC4-F669984E71CE}" presName="Name25" presStyleLbl="parChTrans1D3" presStyleIdx="4" presStyleCnt="7"/>
      <dgm:spPr/>
      <dgm:t>
        <a:bodyPr/>
        <a:lstStyle/>
        <a:p>
          <a:endParaRPr lang="pt-BR"/>
        </a:p>
      </dgm:t>
    </dgm:pt>
    <dgm:pt modelId="{73F96B27-7642-4536-BF91-8837F8A61B07}" type="pres">
      <dgm:prSet presAssocID="{D571F815-AE8D-43AC-8AC4-F669984E71CE}" presName="connTx" presStyleLbl="parChTrans1D3" presStyleIdx="4" presStyleCnt="7"/>
      <dgm:spPr/>
      <dgm:t>
        <a:bodyPr/>
        <a:lstStyle/>
        <a:p>
          <a:endParaRPr lang="pt-BR"/>
        </a:p>
      </dgm:t>
    </dgm:pt>
    <dgm:pt modelId="{50C4EA7B-B6E3-4BAE-90BA-4C2333A95F57}" type="pres">
      <dgm:prSet presAssocID="{5F2BD9C8-7FEB-4DB4-BE6F-781E4335397D}" presName="Name30" presStyleCnt="0"/>
      <dgm:spPr/>
    </dgm:pt>
    <dgm:pt modelId="{9AE99F77-E967-451E-BA80-1998A26CA140}" type="pres">
      <dgm:prSet presAssocID="{5F2BD9C8-7FEB-4DB4-BE6F-781E4335397D}" presName="level2Shape" presStyleLbl="node3" presStyleIdx="4" presStyleCnt="7" custScaleX="437049"/>
      <dgm:spPr/>
      <dgm:t>
        <a:bodyPr/>
        <a:lstStyle/>
        <a:p>
          <a:endParaRPr lang="pt-BR"/>
        </a:p>
      </dgm:t>
    </dgm:pt>
    <dgm:pt modelId="{C67AE846-12E8-4421-A5D6-B9A7C1A9BF08}" type="pres">
      <dgm:prSet presAssocID="{5F2BD9C8-7FEB-4DB4-BE6F-781E4335397D}" presName="hierChild3" presStyleCnt="0"/>
      <dgm:spPr/>
    </dgm:pt>
    <dgm:pt modelId="{404EFCC3-962E-48AC-860C-DB694D68C51B}" type="pres">
      <dgm:prSet presAssocID="{65BC241C-B0D5-4C6E-9141-2C019A379804}" presName="Name25" presStyleLbl="parChTrans1D3" presStyleIdx="5" presStyleCnt="7"/>
      <dgm:spPr/>
      <dgm:t>
        <a:bodyPr/>
        <a:lstStyle/>
        <a:p>
          <a:endParaRPr lang="pt-BR"/>
        </a:p>
      </dgm:t>
    </dgm:pt>
    <dgm:pt modelId="{2E10104F-F85B-414D-8506-E6C08D2BB490}" type="pres">
      <dgm:prSet presAssocID="{65BC241C-B0D5-4C6E-9141-2C019A379804}" presName="connTx" presStyleLbl="parChTrans1D3" presStyleIdx="5" presStyleCnt="7"/>
      <dgm:spPr/>
      <dgm:t>
        <a:bodyPr/>
        <a:lstStyle/>
        <a:p>
          <a:endParaRPr lang="pt-BR"/>
        </a:p>
      </dgm:t>
    </dgm:pt>
    <dgm:pt modelId="{D4F7650F-8738-400F-8F0E-B08175475151}" type="pres">
      <dgm:prSet presAssocID="{FE1B8A55-FCC3-4BA5-A2DA-65072A22A0A0}" presName="Name30" presStyleCnt="0"/>
      <dgm:spPr/>
    </dgm:pt>
    <dgm:pt modelId="{456D136C-F482-4A5F-B163-A7FD3DB7D4C2}" type="pres">
      <dgm:prSet presAssocID="{FE1B8A55-FCC3-4BA5-A2DA-65072A22A0A0}" presName="level2Shape" presStyleLbl="node3" presStyleIdx="5" presStyleCnt="7" custScaleX="437049"/>
      <dgm:spPr/>
      <dgm:t>
        <a:bodyPr/>
        <a:lstStyle/>
        <a:p>
          <a:endParaRPr lang="pt-BR"/>
        </a:p>
      </dgm:t>
    </dgm:pt>
    <dgm:pt modelId="{808A6D21-0FF5-4E1C-AAF8-D8EA286AB45A}" type="pres">
      <dgm:prSet presAssocID="{FE1B8A55-FCC3-4BA5-A2DA-65072A22A0A0}" presName="hierChild3" presStyleCnt="0"/>
      <dgm:spPr/>
    </dgm:pt>
    <dgm:pt modelId="{41FCA669-484F-44D5-8866-36C04EC3B707}" type="pres">
      <dgm:prSet presAssocID="{94AC7CC5-DD85-4F7E-B618-926CB5F18BEC}" presName="Name25" presStyleLbl="parChTrans1D3" presStyleIdx="6" presStyleCnt="7"/>
      <dgm:spPr/>
      <dgm:t>
        <a:bodyPr/>
        <a:lstStyle/>
        <a:p>
          <a:endParaRPr lang="pt-BR"/>
        </a:p>
      </dgm:t>
    </dgm:pt>
    <dgm:pt modelId="{44F1B127-94F5-4E9E-BFEE-CC36E8383889}" type="pres">
      <dgm:prSet presAssocID="{94AC7CC5-DD85-4F7E-B618-926CB5F18BEC}" presName="connTx" presStyleLbl="parChTrans1D3" presStyleIdx="6" presStyleCnt="7"/>
      <dgm:spPr/>
      <dgm:t>
        <a:bodyPr/>
        <a:lstStyle/>
        <a:p>
          <a:endParaRPr lang="pt-BR"/>
        </a:p>
      </dgm:t>
    </dgm:pt>
    <dgm:pt modelId="{107BCB21-E2DA-447B-BB50-722DAD7C99A6}" type="pres">
      <dgm:prSet presAssocID="{62921AD6-73B5-4189-9FCA-FDAEEC71A2DA}" presName="Name30" presStyleCnt="0"/>
      <dgm:spPr/>
    </dgm:pt>
    <dgm:pt modelId="{928A7DC4-7055-4462-B859-54D586D693F7}" type="pres">
      <dgm:prSet presAssocID="{62921AD6-73B5-4189-9FCA-FDAEEC71A2DA}" presName="level2Shape" presStyleLbl="node3" presStyleIdx="6" presStyleCnt="7" custScaleX="438007"/>
      <dgm:spPr/>
      <dgm:t>
        <a:bodyPr/>
        <a:lstStyle/>
        <a:p>
          <a:endParaRPr lang="pt-BR"/>
        </a:p>
      </dgm:t>
    </dgm:pt>
    <dgm:pt modelId="{AE9AA289-C613-4B74-944A-9B2D8E7CA0EC}" type="pres">
      <dgm:prSet presAssocID="{62921AD6-73B5-4189-9FCA-FDAEEC71A2DA}" presName="hierChild3" presStyleCnt="0"/>
      <dgm:spPr/>
    </dgm:pt>
    <dgm:pt modelId="{3FDB4B21-1AEC-43AA-8326-88E2A04BF3A3}" type="pres">
      <dgm:prSet presAssocID="{B072BF90-DFDA-4B84-B884-D619C40577A1}" presName="bgShapesFlow" presStyleCnt="0"/>
      <dgm:spPr/>
    </dgm:pt>
    <dgm:pt modelId="{F8A658DC-56E6-42D0-A6D8-A34D1BCB2EDF}" type="pres">
      <dgm:prSet presAssocID="{21EF9B15-C522-40BA-8E57-60292B7BDB6E}" presName="rectComp" presStyleCnt="0"/>
      <dgm:spPr/>
    </dgm:pt>
    <dgm:pt modelId="{E7CA8BF5-E219-4892-955D-6C707D119126}" type="pres">
      <dgm:prSet presAssocID="{21EF9B15-C522-40BA-8E57-60292B7BDB6E}" presName="bgRect" presStyleLbl="bgShp" presStyleIdx="0" presStyleCnt="3" custScaleX="181315"/>
      <dgm:spPr/>
      <dgm:t>
        <a:bodyPr/>
        <a:lstStyle/>
        <a:p>
          <a:endParaRPr lang="pt-BR"/>
        </a:p>
      </dgm:t>
    </dgm:pt>
    <dgm:pt modelId="{49582251-090F-46DB-9E21-3BE98C67D446}" type="pres">
      <dgm:prSet presAssocID="{21EF9B15-C522-40BA-8E57-60292B7BDB6E}" presName="bgRectTx" presStyleLbl="bgShp" presStyleIdx="0" presStyleCnt="3">
        <dgm:presLayoutVars>
          <dgm:bulletEnabled val="1"/>
        </dgm:presLayoutVars>
      </dgm:prSet>
      <dgm:spPr/>
      <dgm:t>
        <a:bodyPr/>
        <a:lstStyle/>
        <a:p>
          <a:endParaRPr lang="pt-BR"/>
        </a:p>
      </dgm:t>
    </dgm:pt>
    <dgm:pt modelId="{E8950333-2FFB-4370-B979-10B8B5EBBB37}" type="pres">
      <dgm:prSet presAssocID="{21EF9B15-C522-40BA-8E57-60292B7BDB6E}" presName="spComp" presStyleCnt="0"/>
      <dgm:spPr/>
    </dgm:pt>
    <dgm:pt modelId="{4AAD68E5-9C12-4ED5-B384-F21020C5B87F}" type="pres">
      <dgm:prSet presAssocID="{21EF9B15-C522-40BA-8E57-60292B7BDB6E}" presName="hSp" presStyleCnt="0"/>
      <dgm:spPr/>
    </dgm:pt>
    <dgm:pt modelId="{1AB77620-83F2-4CBA-9BA2-F26F80FF6C89}" type="pres">
      <dgm:prSet presAssocID="{2A9E254A-779A-438C-86A0-360289A76D4A}" presName="rectComp" presStyleCnt="0"/>
      <dgm:spPr/>
    </dgm:pt>
    <dgm:pt modelId="{4E455845-AFD8-404F-85F6-EA7FAD98F71B}" type="pres">
      <dgm:prSet presAssocID="{2A9E254A-779A-438C-86A0-360289A76D4A}" presName="bgRect" presStyleLbl="bgShp" presStyleIdx="1" presStyleCnt="3" custScaleX="260352"/>
      <dgm:spPr/>
      <dgm:t>
        <a:bodyPr/>
        <a:lstStyle/>
        <a:p>
          <a:endParaRPr lang="pt-BR"/>
        </a:p>
      </dgm:t>
    </dgm:pt>
    <dgm:pt modelId="{F8486827-775E-444B-A903-A9F4C45D4CF2}" type="pres">
      <dgm:prSet presAssocID="{2A9E254A-779A-438C-86A0-360289A76D4A}" presName="bgRectTx" presStyleLbl="bgShp" presStyleIdx="1" presStyleCnt="3">
        <dgm:presLayoutVars>
          <dgm:bulletEnabled val="1"/>
        </dgm:presLayoutVars>
      </dgm:prSet>
      <dgm:spPr/>
      <dgm:t>
        <a:bodyPr/>
        <a:lstStyle/>
        <a:p>
          <a:endParaRPr lang="pt-BR"/>
        </a:p>
      </dgm:t>
    </dgm:pt>
    <dgm:pt modelId="{0548A185-34E0-4509-996F-2F84680EC91F}" type="pres">
      <dgm:prSet presAssocID="{2A9E254A-779A-438C-86A0-360289A76D4A}" presName="spComp" presStyleCnt="0"/>
      <dgm:spPr/>
    </dgm:pt>
    <dgm:pt modelId="{8941A9EB-D4D1-4797-A372-5EFDF24F9F5C}" type="pres">
      <dgm:prSet presAssocID="{2A9E254A-779A-438C-86A0-360289A76D4A}" presName="hSp" presStyleCnt="0"/>
      <dgm:spPr/>
    </dgm:pt>
    <dgm:pt modelId="{8D637524-AD0E-4528-AC5B-9C6F6F7A5FE9}" type="pres">
      <dgm:prSet presAssocID="{69AA9CD6-E5AD-41B7-9926-39CF18A06EBB}" presName="rectComp" presStyleCnt="0"/>
      <dgm:spPr/>
    </dgm:pt>
    <dgm:pt modelId="{B5638D4C-EBE1-4531-965A-9D89A792BA33}" type="pres">
      <dgm:prSet presAssocID="{69AA9CD6-E5AD-41B7-9926-39CF18A06EBB}" presName="bgRect" presStyleLbl="bgShp" presStyleIdx="2" presStyleCnt="3" custScaleX="427918"/>
      <dgm:spPr/>
      <dgm:t>
        <a:bodyPr/>
        <a:lstStyle/>
        <a:p>
          <a:endParaRPr lang="pt-BR"/>
        </a:p>
      </dgm:t>
    </dgm:pt>
    <dgm:pt modelId="{6FC5C430-973E-428F-9F75-3AF6EC5A3649}" type="pres">
      <dgm:prSet presAssocID="{69AA9CD6-E5AD-41B7-9926-39CF18A06EBB}" presName="bgRectTx" presStyleLbl="bgShp" presStyleIdx="2" presStyleCnt="3">
        <dgm:presLayoutVars>
          <dgm:bulletEnabled val="1"/>
        </dgm:presLayoutVars>
      </dgm:prSet>
      <dgm:spPr/>
      <dgm:t>
        <a:bodyPr/>
        <a:lstStyle/>
        <a:p>
          <a:endParaRPr lang="pt-BR"/>
        </a:p>
      </dgm:t>
    </dgm:pt>
  </dgm:ptLst>
  <dgm:cxnLst>
    <dgm:cxn modelId="{6C3A2274-33B3-4AC5-BE98-4AC0A61C3BFC}" type="presOf" srcId="{D571F815-AE8D-43AC-8AC4-F669984E71CE}" destId="{73F96B27-7642-4536-BF91-8837F8A61B07}" srcOrd="1" destOrd="0" presId="urn:microsoft.com/office/officeart/2005/8/layout/hierarchy5"/>
    <dgm:cxn modelId="{309B89F0-9683-4C8B-8A18-ADA0E16DFE67}" srcId="{BFAB8D7F-BC54-4358-AA24-99B501B2C52B}" destId="{0FBFBA5C-3A9F-4C76-AB8C-81B5DB2836A4}" srcOrd="3" destOrd="0" parTransId="{A5A049D0-05AB-4B14-AC72-692E0B90F2AF}" sibTransId="{CB944201-C4E0-4313-B487-3CC847C9518D}"/>
    <dgm:cxn modelId="{B0FF987A-5862-422A-9084-647574BEF2C6}" type="presOf" srcId="{311CD753-070F-460A-8A65-D104E5ED2F81}" destId="{2C9D61CB-D1DC-4990-AAF3-3394BDF793FF}" srcOrd="0" destOrd="0" presId="urn:microsoft.com/office/officeart/2005/8/layout/hierarchy5"/>
    <dgm:cxn modelId="{A30C3242-A703-461C-A501-F034D3A8DBE4}" type="presOf" srcId="{FE1B8A55-FCC3-4BA5-A2DA-65072A22A0A0}" destId="{456D136C-F482-4A5F-B163-A7FD3DB7D4C2}" srcOrd="0" destOrd="0" presId="urn:microsoft.com/office/officeart/2005/8/layout/hierarchy5"/>
    <dgm:cxn modelId="{A243E143-BF30-4FE1-94DE-D67010F5AB25}" srcId="{B072BF90-DFDA-4B84-B884-D619C40577A1}" destId="{311CD753-070F-460A-8A65-D104E5ED2F81}" srcOrd="0" destOrd="0" parTransId="{35F215D2-4E8A-477E-A351-36D0A927488D}" sibTransId="{3CF4B552-697A-4AAE-AD22-F8FE0D91758A}"/>
    <dgm:cxn modelId="{E7A293B8-E248-47D3-B34F-FA0C15AF7D7A}" type="presOf" srcId="{F8622E25-927F-4583-AF29-124EE3D1B745}" destId="{6BFEC2CA-9176-4060-BDB2-254ACBEB7A23}" srcOrd="0" destOrd="0" presId="urn:microsoft.com/office/officeart/2005/8/layout/hierarchy5"/>
    <dgm:cxn modelId="{23B4ED86-6F7E-4647-BDDB-E03C15ADD65C}" type="presOf" srcId="{42588A9E-EDA3-4CB3-8CAC-20A3C6FB7C04}" destId="{09731C0F-64C5-4D56-923A-A840FDF70B8F}" srcOrd="0" destOrd="0" presId="urn:microsoft.com/office/officeart/2005/8/layout/hierarchy5"/>
    <dgm:cxn modelId="{BF98E7DD-141F-4B37-961F-EA7DEB8A68CE}" srcId="{311CD753-070F-460A-8A65-D104E5ED2F81}" destId="{BFAB8D7F-BC54-4358-AA24-99B501B2C52B}" srcOrd="0" destOrd="0" parTransId="{F8622E25-927F-4583-AF29-124EE3D1B745}" sibTransId="{32F8E6BF-0AAF-4D46-A840-FE2FC7B4A604}"/>
    <dgm:cxn modelId="{2829F116-66E2-41EB-A79D-AB679CDB71E9}" type="presOf" srcId="{D571F815-AE8D-43AC-8AC4-F669984E71CE}" destId="{34886DD0-517F-4737-9C1B-5B0E6E296B0A}" srcOrd="0" destOrd="0" presId="urn:microsoft.com/office/officeart/2005/8/layout/hierarchy5"/>
    <dgm:cxn modelId="{7E3803D5-352E-411D-B20E-24215D3070E2}" type="presOf" srcId="{8C5D73B7-F431-455E-9633-0B3A802C278E}" destId="{DAB084C5-B569-49BA-A98F-B608B14D6520}" srcOrd="1" destOrd="0" presId="urn:microsoft.com/office/officeart/2005/8/layout/hierarchy5"/>
    <dgm:cxn modelId="{4E0CB1C4-A5C2-4556-BFD2-3C3753CAF4C3}" type="presOf" srcId="{21EF9B15-C522-40BA-8E57-60292B7BDB6E}" destId="{49582251-090F-46DB-9E21-3BE98C67D446}" srcOrd="1" destOrd="0" presId="urn:microsoft.com/office/officeart/2005/8/layout/hierarchy5"/>
    <dgm:cxn modelId="{6AADA197-B808-4D17-A2AB-F04B735F400E}" type="presOf" srcId="{69AA9CD6-E5AD-41B7-9926-39CF18A06EBB}" destId="{B5638D4C-EBE1-4531-965A-9D89A792BA33}" srcOrd="0" destOrd="0" presId="urn:microsoft.com/office/officeart/2005/8/layout/hierarchy5"/>
    <dgm:cxn modelId="{428D438D-0B4B-4F9C-8C32-7DE753A62EB9}" srcId="{B072BF90-DFDA-4B84-B884-D619C40577A1}" destId="{2A9E254A-779A-438C-86A0-360289A76D4A}" srcOrd="2" destOrd="0" parTransId="{F44819BF-2C8C-4B78-8DC1-2B9BECD859EF}" sibTransId="{10257D42-8CAD-4A07-AD10-2F096621DFB0}"/>
    <dgm:cxn modelId="{2226D65A-B5A2-4190-9687-145493911C2C}" type="presOf" srcId="{65BC241C-B0D5-4C6E-9141-2C019A379804}" destId="{404EFCC3-962E-48AC-860C-DB694D68C51B}" srcOrd="0" destOrd="0" presId="urn:microsoft.com/office/officeart/2005/8/layout/hierarchy5"/>
    <dgm:cxn modelId="{5CAF6553-F0B4-421B-B818-A6095B85F286}" type="presOf" srcId="{62921AD6-73B5-4189-9FCA-FDAEEC71A2DA}" destId="{928A7DC4-7055-4462-B859-54D586D693F7}" srcOrd="0" destOrd="0" presId="urn:microsoft.com/office/officeart/2005/8/layout/hierarchy5"/>
    <dgm:cxn modelId="{8937569E-2FD7-462F-9B64-0BBD7EF80CAB}" type="presOf" srcId="{8C5D73B7-F431-455E-9633-0B3A802C278E}" destId="{83A85227-86C0-4272-8A8B-9F0FD1914B48}" srcOrd="0" destOrd="0" presId="urn:microsoft.com/office/officeart/2005/8/layout/hierarchy5"/>
    <dgm:cxn modelId="{82AA1C88-0930-4B43-8853-29CDF220B0FB}" type="presOf" srcId="{69AA9CD6-E5AD-41B7-9926-39CF18A06EBB}" destId="{6FC5C430-973E-428F-9F75-3AF6EC5A3649}" srcOrd="1" destOrd="0" presId="urn:microsoft.com/office/officeart/2005/8/layout/hierarchy5"/>
    <dgm:cxn modelId="{22E5C627-4EBB-431C-911B-4B01D9B9F069}" type="presOf" srcId="{B072BF90-DFDA-4B84-B884-D619C40577A1}" destId="{7E4254FB-379F-47D6-BE77-A925158A2B2B}" srcOrd="0" destOrd="0" presId="urn:microsoft.com/office/officeart/2005/8/layout/hierarchy5"/>
    <dgm:cxn modelId="{91D44DA1-6319-4BD0-BD65-943187523FA4}" srcId="{B072BF90-DFDA-4B84-B884-D619C40577A1}" destId="{21EF9B15-C522-40BA-8E57-60292B7BDB6E}" srcOrd="1" destOrd="0" parTransId="{46CC027D-9FCD-458C-9505-70D8D8A08994}" sibTransId="{FFFE0E4C-3486-4407-A1CD-86C80988A6D5}"/>
    <dgm:cxn modelId="{0F73CA70-000D-4C4D-88E2-A6BE51F6502D}" srcId="{BFAB8D7F-BC54-4358-AA24-99B501B2C52B}" destId="{99FCE55E-A733-4A2C-99DF-CD00DD1D5C22}" srcOrd="2" destOrd="0" parTransId="{93360699-0DD3-402B-A4DA-38DE1CFA8818}" sibTransId="{EE870BB7-898E-4227-ABB1-FF81B0AA1402}"/>
    <dgm:cxn modelId="{B009025E-9F0A-49FD-968B-2ED5B06AAEE2}" type="presOf" srcId="{93360699-0DD3-402B-A4DA-38DE1CFA8818}" destId="{55E5900B-5C44-42EC-A415-969DA36D064F}" srcOrd="1" destOrd="0" presId="urn:microsoft.com/office/officeart/2005/8/layout/hierarchy5"/>
    <dgm:cxn modelId="{06A2FA11-0A9A-45BA-BDC3-00A98AC452D4}" type="presOf" srcId="{A5A049D0-05AB-4B14-AC72-692E0B90F2AF}" destId="{0E9903F1-0767-418A-8BAF-F46C01948CD5}" srcOrd="0" destOrd="0" presId="urn:microsoft.com/office/officeart/2005/8/layout/hierarchy5"/>
    <dgm:cxn modelId="{9C21CA71-C448-488C-8D9D-C2FBBC0C32EB}" type="presOf" srcId="{A5A049D0-05AB-4B14-AC72-692E0B90F2AF}" destId="{39C4D554-5FE4-47FD-8E0D-3B2A9D5E3FBB}" srcOrd="1" destOrd="0" presId="urn:microsoft.com/office/officeart/2005/8/layout/hierarchy5"/>
    <dgm:cxn modelId="{A6E189E8-059E-40C0-BCAA-E70CE18C0EFE}" type="presOf" srcId="{65BC241C-B0D5-4C6E-9141-2C019A379804}" destId="{2E10104F-F85B-414D-8506-E6C08D2BB490}" srcOrd="1" destOrd="0" presId="urn:microsoft.com/office/officeart/2005/8/layout/hierarchy5"/>
    <dgm:cxn modelId="{8CA34B8F-65E7-4E70-9BEA-8BCF87F0A715}" srcId="{BFAB8D7F-BC54-4358-AA24-99B501B2C52B}" destId="{42588A9E-EDA3-4CB3-8CAC-20A3C6FB7C04}" srcOrd="1" destOrd="0" parTransId="{97B32849-68BA-4570-A133-9A81AA6EADB8}" sibTransId="{5A2CD56C-0CE8-44FD-8DBC-346C01635EE6}"/>
    <dgm:cxn modelId="{A37737E4-8E75-4BCE-A9F2-A2F6ED0B36C5}" type="presOf" srcId="{F8622E25-927F-4583-AF29-124EE3D1B745}" destId="{EB383703-55B6-43C2-BE9A-BFDFCFF51F6B}" srcOrd="1" destOrd="0" presId="urn:microsoft.com/office/officeart/2005/8/layout/hierarchy5"/>
    <dgm:cxn modelId="{4A0351CC-C8E5-4DA8-9C2B-E9C528D6DAD7}" type="presOf" srcId="{94AC7CC5-DD85-4F7E-B618-926CB5F18BEC}" destId="{41FCA669-484F-44D5-8866-36C04EC3B707}" srcOrd="0" destOrd="0" presId="urn:microsoft.com/office/officeart/2005/8/layout/hierarchy5"/>
    <dgm:cxn modelId="{41A444A4-3326-462F-BAF2-B18BDA4EB7B1}" srcId="{BFAB8D7F-BC54-4358-AA24-99B501B2C52B}" destId="{FE1B8A55-FCC3-4BA5-A2DA-65072A22A0A0}" srcOrd="5" destOrd="0" parTransId="{65BC241C-B0D5-4C6E-9141-2C019A379804}" sibTransId="{27307089-3FAD-475B-B030-F8EE8EAE613B}"/>
    <dgm:cxn modelId="{C30FE088-524C-41A9-AA57-71A9E1496000}" srcId="{BFAB8D7F-BC54-4358-AA24-99B501B2C52B}" destId="{62921AD6-73B5-4189-9FCA-FDAEEC71A2DA}" srcOrd="6" destOrd="0" parTransId="{94AC7CC5-DD85-4F7E-B618-926CB5F18BEC}" sibTransId="{15CAC928-F20A-4A72-8505-B7A4F51E58A8}"/>
    <dgm:cxn modelId="{4E4F8280-B2AC-4E3B-A024-A285F7D67292}" type="presOf" srcId="{2A9E254A-779A-438C-86A0-360289A76D4A}" destId="{4E455845-AFD8-404F-85F6-EA7FAD98F71B}" srcOrd="0" destOrd="0" presId="urn:microsoft.com/office/officeart/2005/8/layout/hierarchy5"/>
    <dgm:cxn modelId="{0F3480D8-5560-4351-9AC7-A48D6B4A3EF3}" type="presOf" srcId="{93360699-0DD3-402B-A4DA-38DE1CFA8818}" destId="{B32BDDB6-05B0-4684-AC18-E04401DBA7CD}" srcOrd="0" destOrd="0" presId="urn:microsoft.com/office/officeart/2005/8/layout/hierarchy5"/>
    <dgm:cxn modelId="{63DB16CF-F219-468E-B72F-F11EB06CEF4E}" type="presOf" srcId="{0FBFBA5C-3A9F-4C76-AB8C-81B5DB2836A4}" destId="{2EE4CDAA-E13E-4CC0-8A23-660B388FDA9D}" srcOrd="0" destOrd="0" presId="urn:microsoft.com/office/officeart/2005/8/layout/hierarchy5"/>
    <dgm:cxn modelId="{E47DC0C7-174B-47F3-B0F4-F5C6E133A57E}" type="presOf" srcId="{94AC7CC5-DD85-4F7E-B618-926CB5F18BEC}" destId="{44F1B127-94F5-4E9E-BFEE-CC36E8383889}" srcOrd="1" destOrd="0" presId="urn:microsoft.com/office/officeart/2005/8/layout/hierarchy5"/>
    <dgm:cxn modelId="{742DE01E-E8C2-451C-A0BF-FA485CB45338}" type="presOf" srcId="{99FCE55E-A733-4A2C-99DF-CD00DD1D5C22}" destId="{660F4E29-BE4C-411E-9FD6-B0E5C1EE7E62}" srcOrd="0" destOrd="0" presId="urn:microsoft.com/office/officeart/2005/8/layout/hierarchy5"/>
    <dgm:cxn modelId="{9D522FCE-AB9F-4E1A-A694-DABC442AB2CF}" srcId="{B072BF90-DFDA-4B84-B884-D619C40577A1}" destId="{69AA9CD6-E5AD-41B7-9926-39CF18A06EBB}" srcOrd="3" destOrd="0" parTransId="{238CD26D-B9F8-43F3-8F70-BB1C8550F83D}" sibTransId="{B1DF3979-A422-4FCB-AA6F-E66DCB56D93F}"/>
    <dgm:cxn modelId="{4F8986E4-9B7A-4650-B678-6759486FFC60}" type="presOf" srcId="{2A9E254A-779A-438C-86A0-360289A76D4A}" destId="{F8486827-775E-444B-A903-A9F4C45D4CF2}" srcOrd="1" destOrd="0" presId="urn:microsoft.com/office/officeart/2005/8/layout/hierarchy5"/>
    <dgm:cxn modelId="{6630C580-AB1A-47D0-B7C9-9B1D34FF0205}" type="presOf" srcId="{97B32849-68BA-4570-A133-9A81AA6EADB8}" destId="{23720D99-A424-41D2-BA55-0BF99492C40E}" srcOrd="0" destOrd="0" presId="urn:microsoft.com/office/officeart/2005/8/layout/hierarchy5"/>
    <dgm:cxn modelId="{3FB50D5E-6827-4C93-A00A-EE93F00E22FB}" srcId="{BFAB8D7F-BC54-4358-AA24-99B501B2C52B}" destId="{6056EC4B-7E63-4E2F-AAA3-7316C34FBA02}" srcOrd="0" destOrd="0" parTransId="{8C5D73B7-F431-455E-9633-0B3A802C278E}" sibTransId="{2C8E5A58-B939-42AC-8330-47A96EE1F7D9}"/>
    <dgm:cxn modelId="{4FD4F367-1559-4532-89D8-7903C395D69F}" type="presOf" srcId="{5F2BD9C8-7FEB-4DB4-BE6F-781E4335397D}" destId="{9AE99F77-E967-451E-BA80-1998A26CA140}" srcOrd="0" destOrd="0" presId="urn:microsoft.com/office/officeart/2005/8/layout/hierarchy5"/>
    <dgm:cxn modelId="{FCF7F56E-F78A-4456-8C2C-FFD6D28605CB}" type="presOf" srcId="{6056EC4B-7E63-4E2F-AAA3-7316C34FBA02}" destId="{300C0F80-AA6A-42F6-B1E0-7E46F43C071C}" srcOrd="0" destOrd="0" presId="urn:microsoft.com/office/officeart/2005/8/layout/hierarchy5"/>
    <dgm:cxn modelId="{6EA645CA-806E-4761-9063-4794504401E4}" srcId="{BFAB8D7F-BC54-4358-AA24-99B501B2C52B}" destId="{5F2BD9C8-7FEB-4DB4-BE6F-781E4335397D}" srcOrd="4" destOrd="0" parTransId="{D571F815-AE8D-43AC-8AC4-F669984E71CE}" sibTransId="{A3C1799F-6B00-4773-81E3-D2B029ABFF3D}"/>
    <dgm:cxn modelId="{71118C81-3ADF-4510-A18C-36F4BC79FB6D}" type="presOf" srcId="{21EF9B15-C522-40BA-8E57-60292B7BDB6E}" destId="{E7CA8BF5-E219-4892-955D-6C707D119126}" srcOrd="0" destOrd="0" presId="urn:microsoft.com/office/officeart/2005/8/layout/hierarchy5"/>
    <dgm:cxn modelId="{FFE81003-5B29-44AE-9FEC-1C58BE1E9C0B}" type="presOf" srcId="{97B32849-68BA-4570-A133-9A81AA6EADB8}" destId="{D8383F72-9C4F-4B4E-B65C-7F39C907D9C2}" srcOrd="1" destOrd="0" presId="urn:microsoft.com/office/officeart/2005/8/layout/hierarchy5"/>
    <dgm:cxn modelId="{AC56E824-3A01-4EA0-A48E-1D3D3F4A6B57}" type="presOf" srcId="{BFAB8D7F-BC54-4358-AA24-99B501B2C52B}" destId="{FC0844A8-942F-40C5-A939-D085BF2F10C4}" srcOrd="0" destOrd="0" presId="urn:microsoft.com/office/officeart/2005/8/layout/hierarchy5"/>
    <dgm:cxn modelId="{3A383E67-6362-4C2A-A935-5127ECA23FA5}" type="presParOf" srcId="{7E4254FB-379F-47D6-BE77-A925158A2B2B}" destId="{B37636AF-7826-42EE-8E32-577C67F3FAF5}" srcOrd="0" destOrd="0" presId="urn:microsoft.com/office/officeart/2005/8/layout/hierarchy5"/>
    <dgm:cxn modelId="{C0D4020A-C323-4B69-9ED0-4A9CF07C8B29}" type="presParOf" srcId="{B37636AF-7826-42EE-8E32-577C67F3FAF5}" destId="{72E50FCF-B5E4-444C-8667-77BBD7722EC5}" srcOrd="0" destOrd="0" presId="urn:microsoft.com/office/officeart/2005/8/layout/hierarchy5"/>
    <dgm:cxn modelId="{45AE359B-1556-4B06-B4AA-2314CEE137AA}" type="presParOf" srcId="{B37636AF-7826-42EE-8E32-577C67F3FAF5}" destId="{413E21D7-5150-4315-BC99-501C6BC69F37}" srcOrd="1" destOrd="0" presId="urn:microsoft.com/office/officeart/2005/8/layout/hierarchy5"/>
    <dgm:cxn modelId="{F5B527C7-70B1-47D5-862B-286D7AA6DAA5}" type="presParOf" srcId="{413E21D7-5150-4315-BC99-501C6BC69F37}" destId="{3E9D9A5C-7AF4-46F2-AA58-B7D74B120071}" srcOrd="0" destOrd="0" presId="urn:microsoft.com/office/officeart/2005/8/layout/hierarchy5"/>
    <dgm:cxn modelId="{5CD715FF-71AE-4761-B1E3-074862EE8A38}" type="presParOf" srcId="{3E9D9A5C-7AF4-46F2-AA58-B7D74B120071}" destId="{2C9D61CB-D1DC-4990-AAF3-3394BDF793FF}" srcOrd="0" destOrd="0" presId="urn:microsoft.com/office/officeart/2005/8/layout/hierarchy5"/>
    <dgm:cxn modelId="{444C8067-D7AF-4985-BB13-9E3AF4AEC468}" type="presParOf" srcId="{3E9D9A5C-7AF4-46F2-AA58-B7D74B120071}" destId="{4EE39D8D-24C4-4937-AC66-0C319FADD710}" srcOrd="1" destOrd="0" presId="urn:microsoft.com/office/officeart/2005/8/layout/hierarchy5"/>
    <dgm:cxn modelId="{021CD472-4CA4-4440-BD2A-0D2CA517AB20}" type="presParOf" srcId="{4EE39D8D-24C4-4937-AC66-0C319FADD710}" destId="{6BFEC2CA-9176-4060-BDB2-254ACBEB7A23}" srcOrd="0" destOrd="0" presId="urn:microsoft.com/office/officeart/2005/8/layout/hierarchy5"/>
    <dgm:cxn modelId="{F27E532A-8575-4967-BEA1-B236D5AD59B0}" type="presParOf" srcId="{6BFEC2CA-9176-4060-BDB2-254ACBEB7A23}" destId="{EB383703-55B6-43C2-BE9A-BFDFCFF51F6B}" srcOrd="0" destOrd="0" presId="urn:microsoft.com/office/officeart/2005/8/layout/hierarchy5"/>
    <dgm:cxn modelId="{28FCA6B1-9079-4594-81F7-084904EA68E2}" type="presParOf" srcId="{4EE39D8D-24C4-4937-AC66-0C319FADD710}" destId="{AB6BA520-A7E2-40EC-912D-B80C3AFB6CFD}" srcOrd="1" destOrd="0" presId="urn:microsoft.com/office/officeart/2005/8/layout/hierarchy5"/>
    <dgm:cxn modelId="{2F5EE18B-77EA-4A86-9591-8CAC5C13BC04}" type="presParOf" srcId="{AB6BA520-A7E2-40EC-912D-B80C3AFB6CFD}" destId="{FC0844A8-942F-40C5-A939-D085BF2F10C4}" srcOrd="0" destOrd="0" presId="urn:microsoft.com/office/officeart/2005/8/layout/hierarchy5"/>
    <dgm:cxn modelId="{146D972E-4D71-4B56-B732-B46707171142}" type="presParOf" srcId="{AB6BA520-A7E2-40EC-912D-B80C3AFB6CFD}" destId="{4734C064-9B71-47CE-9B9E-23180D6FCA73}" srcOrd="1" destOrd="0" presId="urn:microsoft.com/office/officeart/2005/8/layout/hierarchy5"/>
    <dgm:cxn modelId="{A24F2690-4EA9-4390-82E7-73D367A45203}" type="presParOf" srcId="{4734C064-9B71-47CE-9B9E-23180D6FCA73}" destId="{83A85227-86C0-4272-8A8B-9F0FD1914B48}" srcOrd="0" destOrd="0" presId="urn:microsoft.com/office/officeart/2005/8/layout/hierarchy5"/>
    <dgm:cxn modelId="{9E69B136-670F-4A47-8D92-153BDD5D5B44}" type="presParOf" srcId="{83A85227-86C0-4272-8A8B-9F0FD1914B48}" destId="{DAB084C5-B569-49BA-A98F-B608B14D6520}" srcOrd="0" destOrd="0" presId="urn:microsoft.com/office/officeart/2005/8/layout/hierarchy5"/>
    <dgm:cxn modelId="{6E460F4B-1C7C-49C7-B8C4-5FB66E7E1060}" type="presParOf" srcId="{4734C064-9B71-47CE-9B9E-23180D6FCA73}" destId="{944D1A63-0A92-4D2D-A702-ADF1F33C555F}" srcOrd="1" destOrd="0" presId="urn:microsoft.com/office/officeart/2005/8/layout/hierarchy5"/>
    <dgm:cxn modelId="{D9B4BCFE-0033-4C1C-A31B-47D6116C641A}" type="presParOf" srcId="{944D1A63-0A92-4D2D-A702-ADF1F33C555F}" destId="{300C0F80-AA6A-42F6-B1E0-7E46F43C071C}" srcOrd="0" destOrd="0" presId="urn:microsoft.com/office/officeart/2005/8/layout/hierarchy5"/>
    <dgm:cxn modelId="{89881456-F65B-4310-978E-5099DABD3054}" type="presParOf" srcId="{944D1A63-0A92-4D2D-A702-ADF1F33C555F}" destId="{8CC1FD9F-75BF-4A15-A56A-9DB3312AC502}" srcOrd="1" destOrd="0" presId="urn:microsoft.com/office/officeart/2005/8/layout/hierarchy5"/>
    <dgm:cxn modelId="{8B475CD9-6CB0-4B01-886A-40F62C9753BE}" type="presParOf" srcId="{4734C064-9B71-47CE-9B9E-23180D6FCA73}" destId="{23720D99-A424-41D2-BA55-0BF99492C40E}" srcOrd="2" destOrd="0" presId="urn:microsoft.com/office/officeart/2005/8/layout/hierarchy5"/>
    <dgm:cxn modelId="{1AC53152-4C23-4509-BB9E-488272919538}" type="presParOf" srcId="{23720D99-A424-41D2-BA55-0BF99492C40E}" destId="{D8383F72-9C4F-4B4E-B65C-7F39C907D9C2}" srcOrd="0" destOrd="0" presId="urn:microsoft.com/office/officeart/2005/8/layout/hierarchy5"/>
    <dgm:cxn modelId="{BBC2F4FA-5D98-4DD1-8B5E-246B69485646}" type="presParOf" srcId="{4734C064-9B71-47CE-9B9E-23180D6FCA73}" destId="{D3E0D08F-36CF-443E-A6B0-957CD6829EB1}" srcOrd="3" destOrd="0" presId="urn:microsoft.com/office/officeart/2005/8/layout/hierarchy5"/>
    <dgm:cxn modelId="{91006B11-C094-42B4-B142-190960239CCB}" type="presParOf" srcId="{D3E0D08F-36CF-443E-A6B0-957CD6829EB1}" destId="{09731C0F-64C5-4D56-923A-A840FDF70B8F}" srcOrd="0" destOrd="0" presId="urn:microsoft.com/office/officeart/2005/8/layout/hierarchy5"/>
    <dgm:cxn modelId="{24833335-CE90-45C2-94B5-46429F8E82C8}" type="presParOf" srcId="{D3E0D08F-36CF-443E-A6B0-957CD6829EB1}" destId="{57BD238D-1D8D-43AC-8752-CF5601D4C74F}" srcOrd="1" destOrd="0" presId="urn:microsoft.com/office/officeart/2005/8/layout/hierarchy5"/>
    <dgm:cxn modelId="{010F2D41-52C7-44D3-A817-893C0AF449E6}" type="presParOf" srcId="{4734C064-9B71-47CE-9B9E-23180D6FCA73}" destId="{B32BDDB6-05B0-4684-AC18-E04401DBA7CD}" srcOrd="4" destOrd="0" presId="urn:microsoft.com/office/officeart/2005/8/layout/hierarchy5"/>
    <dgm:cxn modelId="{E624DE04-EA25-4B82-8C15-82767F79A6B2}" type="presParOf" srcId="{B32BDDB6-05B0-4684-AC18-E04401DBA7CD}" destId="{55E5900B-5C44-42EC-A415-969DA36D064F}" srcOrd="0" destOrd="0" presId="urn:microsoft.com/office/officeart/2005/8/layout/hierarchy5"/>
    <dgm:cxn modelId="{9A210F95-8CD8-43AF-8794-0C03A3DDAFC2}" type="presParOf" srcId="{4734C064-9B71-47CE-9B9E-23180D6FCA73}" destId="{5AD3492B-999D-45A8-B11A-B8F7974744D3}" srcOrd="5" destOrd="0" presId="urn:microsoft.com/office/officeart/2005/8/layout/hierarchy5"/>
    <dgm:cxn modelId="{E7D6E9FE-862A-4971-9405-F6BF6474D7FB}" type="presParOf" srcId="{5AD3492B-999D-45A8-B11A-B8F7974744D3}" destId="{660F4E29-BE4C-411E-9FD6-B0E5C1EE7E62}" srcOrd="0" destOrd="0" presId="urn:microsoft.com/office/officeart/2005/8/layout/hierarchy5"/>
    <dgm:cxn modelId="{D33A67EF-DDA2-4D05-B032-04C05C3B5F25}" type="presParOf" srcId="{5AD3492B-999D-45A8-B11A-B8F7974744D3}" destId="{7DEF0248-6DA9-4C6D-9E0B-F22FD6E568FD}" srcOrd="1" destOrd="0" presId="urn:microsoft.com/office/officeart/2005/8/layout/hierarchy5"/>
    <dgm:cxn modelId="{E61A905B-29B3-4E6A-9F52-1F15539D925F}" type="presParOf" srcId="{4734C064-9B71-47CE-9B9E-23180D6FCA73}" destId="{0E9903F1-0767-418A-8BAF-F46C01948CD5}" srcOrd="6" destOrd="0" presId="urn:microsoft.com/office/officeart/2005/8/layout/hierarchy5"/>
    <dgm:cxn modelId="{116248D9-652D-4359-A1E5-A3D520EBEAB8}" type="presParOf" srcId="{0E9903F1-0767-418A-8BAF-F46C01948CD5}" destId="{39C4D554-5FE4-47FD-8E0D-3B2A9D5E3FBB}" srcOrd="0" destOrd="0" presId="urn:microsoft.com/office/officeart/2005/8/layout/hierarchy5"/>
    <dgm:cxn modelId="{EE28546E-1D40-4794-8BD5-A828FF1AC12B}" type="presParOf" srcId="{4734C064-9B71-47CE-9B9E-23180D6FCA73}" destId="{F6E9D5E1-3606-4D61-B0FC-90C7B9FD883E}" srcOrd="7" destOrd="0" presId="urn:microsoft.com/office/officeart/2005/8/layout/hierarchy5"/>
    <dgm:cxn modelId="{A6889481-01A2-49C4-99A2-6B92FDE11DD3}" type="presParOf" srcId="{F6E9D5E1-3606-4D61-B0FC-90C7B9FD883E}" destId="{2EE4CDAA-E13E-4CC0-8A23-660B388FDA9D}" srcOrd="0" destOrd="0" presId="urn:microsoft.com/office/officeart/2005/8/layout/hierarchy5"/>
    <dgm:cxn modelId="{5A5CD82D-5B47-4927-8F17-4B5C7D916636}" type="presParOf" srcId="{F6E9D5E1-3606-4D61-B0FC-90C7B9FD883E}" destId="{355C4E25-DD66-4198-8C11-EC2368AE5362}" srcOrd="1" destOrd="0" presId="urn:microsoft.com/office/officeart/2005/8/layout/hierarchy5"/>
    <dgm:cxn modelId="{3C3B853D-404F-4DCB-A011-096E69699298}" type="presParOf" srcId="{4734C064-9B71-47CE-9B9E-23180D6FCA73}" destId="{34886DD0-517F-4737-9C1B-5B0E6E296B0A}" srcOrd="8" destOrd="0" presId="urn:microsoft.com/office/officeart/2005/8/layout/hierarchy5"/>
    <dgm:cxn modelId="{F3A31541-539A-43C5-B0EF-1B1AEB9B26AD}" type="presParOf" srcId="{34886DD0-517F-4737-9C1B-5B0E6E296B0A}" destId="{73F96B27-7642-4536-BF91-8837F8A61B07}" srcOrd="0" destOrd="0" presId="urn:microsoft.com/office/officeart/2005/8/layout/hierarchy5"/>
    <dgm:cxn modelId="{BC5E1006-E296-456D-9AA6-FBEC3A0C26D1}" type="presParOf" srcId="{4734C064-9B71-47CE-9B9E-23180D6FCA73}" destId="{50C4EA7B-B6E3-4BAE-90BA-4C2333A95F57}" srcOrd="9" destOrd="0" presId="urn:microsoft.com/office/officeart/2005/8/layout/hierarchy5"/>
    <dgm:cxn modelId="{E4A695CC-6D9D-48D9-8CB4-25D77D5B2E3C}" type="presParOf" srcId="{50C4EA7B-B6E3-4BAE-90BA-4C2333A95F57}" destId="{9AE99F77-E967-451E-BA80-1998A26CA140}" srcOrd="0" destOrd="0" presId="urn:microsoft.com/office/officeart/2005/8/layout/hierarchy5"/>
    <dgm:cxn modelId="{78FA7A18-42F4-4B96-92BB-C1593C20804A}" type="presParOf" srcId="{50C4EA7B-B6E3-4BAE-90BA-4C2333A95F57}" destId="{C67AE846-12E8-4421-A5D6-B9A7C1A9BF08}" srcOrd="1" destOrd="0" presId="urn:microsoft.com/office/officeart/2005/8/layout/hierarchy5"/>
    <dgm:cxn modelId="{A95CC486-AFFC-4ED4-818E-56BB8680A202}" type="presParOf" srcId="{4734C064-9B71-47CE-9B9E-23180D6FCA73}" destId="{404EFCC3-962E-48AC-860C-DB694D68C51B}" srcOrd="10" destOrd="0" presId="urn:microsoft.com/office/officeart/2005/8/layout/hierarchy5"/>
    <dgm:cxn modelId="{D95D3270-412C-4539-B068-50DD878A8B3A}" type="presParOf" srcId="{404EFCC3-962E-48AC-860C-DB694D68C51B}" destId="{2E10104F-F85B-414D-8506-E6C08D2BB490}" srcOrd="0" destOrd="0" presId="urn:microsoft.com/office/officeart/2005/8/layout/hierarchy5"/>
    <dgm:cxn modelId="{CAA6C283-386E-4D08-93F0-EAD18B07DAF8}" type="presParOf" srcId="{4734C064-9B71-47CE-9B9E-23180D6FCA73}" destId="{D4F7650F-8738-400F-8F0E-B08175475151}" srcOrd="11" destOrd="0" presId="urn:microsoft.com/office/officeart/2005/8/layout/hierarchy5"/>
    <dgm:cxn modelId="{D9CA201C-F6C0-4505-9B0D-328404C64049}" type="presParOf" srcId="{D4F7650F-8738-400F-8F0E-B08175475151}" destId="{456D136C-F482-4A5F-B163-A7FD3DB7D4C2}" srcOrd="0" destOrd="0" presId="urn:microsoft.com/office/officeart/2005/8/layout/hierarchy5"/>
    <dgm:cxn modelId="{035D30E1-2D3E-4940-B14B-6000246FC6FB}" type="presParOf" srcId="{D4F7650F-8738-400F-8F0E-B08175475151}" destId="{808A6D21-0FF5-4E1C-AAF8-D8EA286AB45A}" srcOrd="1" destOrd="0" presId="urn:microsoft.com/office/officeart/2005/8/layout/hierarchy5"/>
    <dgm:cxn modelId="{EA1BED71-A380-4045-8DAB-45D972B0F808}" type="presParOf" srcId="{4734C064-9B71-47CE-9B9E-23180D6FCA73}" destId="{41FCA669-484F-44D5-8866-36C04EC3B707}" srcOrd="12" destOrd="0" presId="urn:microsoft.com/office/officeart/2005/8/layout/hierarchy5"/>
    <dgm:cxn modelId="{9F68FD90-9188-4C39-BDD5-1CA50FD797EA}" type="presParOf" srcId="{41FCA669-484F-44D5-8866-36C04EC3B707}" destId="{44F1B127-94F5-4E9E-BFEE-CC36E8383889}" srcOrd="0" destOrd="0" presId="urn:microsoft.com/office/officeart/2005/8/layout/hierarchy5"/>
    <dgm:cxn modelId="{34E930E3-4863-4159-AB57-13265692FE32}" type="presParOf" srcId="{4734C064-9B71-47CE-9B9E-23180D6FCA73}" destId="{107BCB21-E2DA-447B-BB50-722DAD7C99A6}" srcOrd="13" destOrd="0" presId="urn:microsoft.com/office/officeart/2005/8/layout/hierarchy5"/>
    <dgm:cxn modelId="{234244A4-D18C-4C20-8D4C-10EDC01F7EE8}" type="presParOf" srcId="{107BCB21-E2DA-447B-BB50-722DAD7C99A6}" destId="{928A7DC4-7055-4462-B859-54D586D693F7}" srcOrd="0" destOrd="0" presId="urn:microsoft.com/office/officeart/2005/8/layout/hierarchy5"/>
    <dgm:cxn modelId="{261B834F-51F1-45DC-83FA-F1E6958A3E90}" type="presParOf" srcId="{107BCB21-E2DA-447B-BB50-722DAD7C99A6}" destId="{AE9AA289-C613-4B74-944A-9B2D8E7CA0EC}" srcOrd="1" destOrd="0" presId="urn:microsoft.com/office/officeart/2005/8/layout/hierarchy5"/>
    <dgm:cxn modelId="{7B8868DF-8504-4EEB-9F79-87D2F96929A4}" type="presParOf" srcId="{7E4254FB-379F-47D6-BE77-A925158A2B2B}" destId="{3FDB4B21-1AEC-43AA-8326-88E2A04BF3A3}" srcOrd="1" destOrd="0" presId="urn:microsoft.com/office/officeart/2005/8/layout/hierarchy5"/>
    <dgm:cxn modelId="{A3A602F6-C502-4811-B624-17F4FC2CCF86}" type="presParOf" srcId="{3FDB4B21-1AEC-43AA-8326-88E2A04BF3A3}" destId="{F8A658DC-56E6-42D0-A6D8-A34D1BCB2EDF}" srcOrd="0" destOrd="0" presId="urn:microsoft.com/office/officeart/2005/8/layout/hierarchy5"/>
    <dgm:cxn modelId="{8A251F6A-354C-4C41-8D56-664FCC60C406}" type="presParOf" srcId="{F8A658DC-56E6-42D0-A6D8-A34D1BCB2EDF}" destId="{E7CA8BF5-E219-4892-955D-6C707D119126}" srcOrd="0" destOrd="0" presId="urn:microsoft.com/office/officeart/2005/8/layout/hierarchy5"/>
    <dgm:cxn modelId="{272F08FF-0BCB-4354-8D2A-08AAAACBF66C}" type="presParOf" srcId="{F8A658DC-56E6-42D0-A6D8-A34D1BCB2EDF}" destId="{49582251-090F-46DB-9E21-3BE98C67D446}" srcOrd="1" destOrd="0" presId="urn:microsoft.com/office/officeart/2005/8/layout/hierarchy5"/>
    <dgm:cxn modelId="{CC5D63DB-16E3-48BE-AE09-CF9950DDEC82}" type="presParOf" srcId="{3FDB4B21-1AEC-43AA-8326-88E2A04BF3A3}" destId="{E8950333-2FFB-4370-B979-10B8B5EBBB37}" srcOrd="1" destOrd="0" presId="urn:microsoft.com/office/officeart/2005/8/layout/hierarchy5"/>
    <dgm:cxn modelId="{2DF74BC5-C9BF-4926-881E-A9EC3347F982}" type="presParOf" srcId="{E8950333-2FFB-4370-B979-10B8B5EBBB37}" destId="{4AAD68E5-9C12-4ED5-B384-F21020C5B87F}" srcOrd="0" destOrd="0" presId="urn:microsoft.com/office/officeart/2005/8/layout/hierarchy5"/>
    <dgm:cxn modelId="{1951BFB8-3B60-4423-87AF-35BB75A66638}" type="presParOf" srcId="{3FDB4B21-1AEC-43AA-8326-88E2A04BF3A3}" destId="{1AB77620-83F2-4CBA-9BA2-F26F80FF6C89}" srcOrd="2" destOrd="0" presId="urn:microsoft.com/office/officeart/2005/8/layout/hierarchy5"/>
    <dgm:cxn modelId="{8F7BDFEE-B450-4597-B178-C2998BBB9DC7}" type="presParOf" srcId="{1AB77620-83F2-4CBA-9BA2-F26F80FF6C89}" destId="{4E455845-AFD8-404F-85F6-EA7FAD98F71B}" srcOrd="0" destOrd="0" presId="urn:microsoft.com/office/officeart/2005/8/layout/hierarchy5"/>
    <dgm:cxn modelId="{B724C9F2-1DC3-4445-9DC1-393BBBC9E076}" type="presParOf" srcId="{1AB77620-83F2-4CBA-9BA2-F26F80FF6C89}" destId="{F8486827-775E-444B-A903-A9F4C45D4CF2}" srcOrd="1" destOrd="0" presId="urn:microsoft.com/office/officeart/2005/8/layout/hierarchy5"/>
    <dgm:cxn modelId="{71752F29-5CD0-44D3-91BF-9A670CA7A420}" type="presParOf" srcId="{3FDB4B21-1AEC-43AA-8326-88E2A04BF3A3}" destId="{0548A185-34E0-4509-996F-2F84680EC91F}" srcOrd="3" destOrd="0" presId="urn:microsoft.com/office/officeart/2005/8/layout/hierarchy5"/>
    <dgm:cxn modelId="{10A190BE-8B20-404E-9405-3DDAE90309BC}" type="presParOf" srcId="{0548A185-34E0-4509-996F-2F84680EC91F}" destId="{8941A9EB-D4D1-4797-A372-5EFDF24F9F5C}" srcOrd="0" destOrd="0" presId="urn:microsoft.com/office/officeart/2005/8/layout/hierarchy5"/>
    <dgm:cxn modelId="{8F044157-6239-4DC2-9B86-842E279417EE}" type="presParOf" srcId="{3FDB4B21-1AEC-43AA-8326-88E2A04BF3A3}" destId="{8D637524-AD0E-4528-AC5B-9C6F6F7A5FE9}" srcOrd="4" destOrd="0" presId="urn:microsoft.com/office/officeart/2005/8/layout/hierarchy5"/>
    <dgm:cxn modelId="{ADE7054D-C493-4699-8D72-F2E79FD05BE3}" type="presParOf" srcId="{8D637524-AD0E-4528-AC5B-9C6F6F7A5FE9}" destId="{B5638D4C-EBE1-4531-965A-9D89A792BA33}" srcOrd="0" destOrd="0" presId="urn:microsoft.com/office/officeart/2005/8/layout/hierarchy5"/>
    <dgm:cxn modelId="{0658CEF4-652A-4845-9450-2B9905407329}" type="presParOf" srcId="{8D637524-AD0E-4528-AC5B-9C6F6F7A5FE9}" destId="{6FC5C430-973E-428F-9F75-3AF6EC5A3649}" srcOrd="1" destOrd="0" presId="urn:microsoft.com/office/officeart/2005/8/layout/hierarchy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0D5802-48E7-4172-B375-D8469938483A}">
      <dsp:nvSpPr>
        <dsp:cNvPr id="0" name=""/>
        <dsp:cNvSpPr/>
      </dsp:nvSpPr>
      <dsp:spPr>
        <a:xfrm>
          <a:off x="2449589" y="70238"/>
          <a:ext cx="1105813" cy="110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a:t>Planejamento</a:t>
          </a:r>
        </a:p>
      </dsp:txBody>
      <dsp:txXfrm>
        <a:off x="2449589" y="70238"/>
        <a:ext cx="1105813" cy="1105813"/>
      </dsp:txXfrm>
    </dsp:sp>
    <dsp:sp modelId="{D82998D4-566F-4B8C-80B1-CDB1601B55FD}">
      <dsp:nvSpPr>
        <dsp:cNvPr id="0" name=""/>
        <dsp:cNvSpPr/>
      </dsp:nvSpPr>
      <dsp:spPr>
        <a:xfrm>
          <a:off x="499718" y="212"/>
          <a:ext cx="3125709" cy="3125709"/>
        </a:xfrm>
        <a:prstGeom prst="circularArrow">
          <a:avLst>
            <a:gd name="adj1" fmla="val 6899"/>
            <a:gd name="adj2" fmla="val 465086"/>
            <a:gd name="adj3" fmla="val 550536"/>
            <a:gd name="adj4" fmla="val 20584378"/>
            <a:gd name="adj5" fmla="val 8048"/>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6E1D0A2-29A8-4745-86D7-5AFDCFCC81FA}">
      <dsp:nvSpPr>
        <dsp:cNvPr id="0" name=""/>
        <dsp:cNvSpPr/>
      </dsp:nvSpPr>
      <dsp:spPr>
        <a:xfrm>
          <a:off x="2449589" y="1950083"/>
          <a:ext cx="1105813" cy="110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a:t>Preparação</a:t>
          </a:r>
        </a:p>
      </dsp:txBody>
      <dsp:txXfrm>
        <a:off x="2449589" y="1950083"/>
        <a:ext cx="1105813" cy="1105813"/>
      </dsp:txXfrm>
    </dsp:sp>
    <dsp:sp modelId="{34199D30-BB1E-4D8E-851A-DFBCBB130E4F}">
      <dsp:nvSpPr>
        <dsp:cNvPr id="0" name=""/>
        <dsp:cNvSpPr/>
      </dsp:nvSpPr>
      <dsp:spPr>
        <a:xfrm>
          <a:off x="499718" y="212"/>
          <a:ext cx="3125709" cy="3125709"/>
        </a:xfrm>
        <a:prstGeom prst="circularArrow">
          <a:avLst>
            <a:gd name="adj1" fmla="val 6899"/>
            <a:gd name="adj2" fmla="val 465086"/>
            <a:gd name="adj3" fmla="val 5950536"/>
            <a:gd name="adj4" fmla="val 4384378"/>
            <a:gd name="adj5" fmla="val 8048"/>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355A8D2-6A6B-4F07-B260-C27205BEFC74}">
      <dsp:nvSpPr>
        <dsp:cNvPr id="0" name=""/>
        <dsp:cNvSpPr/>
      </dsp:nvSpPr>
      <dsp:spPr>
        <a:xfrm>
          <a:off x="569743" y="1950083"/>
          <a:ext cx="1105813" cy="110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a:t>Execução</a:t>
          </a:r>
        </a:p>
      </dsp:txBody>
      <dsp:txXfrm>
        <a:off x="569743" y="1950083"/>
        <a:ext cx="1105813" cy="1105813"/>
      </dsp:txXfrm>
    </dsp:sp>
    <dsp:sp modelId="{80085F2E-3056-421C-956D-06614E972720}">
      <dsp:nvSpPr>
        <dsp:cNvPr id="0" name=""/>
        <dsp:cNvSpPr/>
      </dsp:nvSpPr>
      <dsp:spPr>
        <a:xfrm>
          <a:off x="499718" y="212"/>
          <a:ext cx="3125709" cy="3125709"/>
        </a:xfrm>
        <a:prstGeom prst="circularArrow">
          <a:avLst>
            <a:gd name="adj1" fmla="val 6899"/>
            <a:gd name="adj2" fmla="val 465086"/>
            <a:gd name="adj3" fmla="val 11350536"/>
            <a:gd name="adj4" fmla="val 9784378"/>
            <a:gd name="adj5" fmla="val 8048"/>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8F7316-DC79-48B2-B239-9EA82E85ADFA}">
      <dsp:nvSpPr>
        <dsp:cNvPr id="0" name=""/>
        <dsp:cNvSpPr/>
      </dsp:nvSpPr>
      <dsp:spPr>
        <a:xfrm>
          <a:off x="569743" y="70238"/>
          <a:ext cx="1105813" cy="1105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pt-BR" sz="1200" kern="1200" dirty="0"/>
            <a:t>Avaliação</a:t>
          </a:r>
        </a:p>
      </dsp:txBody>
      <dsp:txXfrm>
        <a:off x="569743" y="70238"/>
        <a:ext cx="1105813" cy="1105813"/>
      </dsp:txXfrm>
    </dsp:sp>
    <dsp:sp modelId="{AF216F5F-0131-445D-9AB5-398973D8EE5D}">
      <dsp:nvSpPr>
        <dsp:cNvPr id="0" name=""/>
        <dsp:cNvSpPr/>
      </dsp:nvSpPr>
      <dsp:spPr>
        <a:xfrm>
          <a:off x="499718" y="212"/>
          <a:ext cx="3125709" cy="3125709"/>
        </a:xfrm>
        <a:prstGeom prst="circularArrow">
          <a:avLst>
            <a:gd name="adj1" fmla="val 6899"/>
            <a:gd name="adj2" fmla="val 465086"/>
            <a:gd name="adj3" fmla="val 16750536"/>
            <a:gd name="adj4" fmla="val 15184378"/>
            <a:gd name="adj5" fmla="val 8048"/>
          </a:avLst>
        </a:prstGeom>
        <a:solidFill>
          <a:schemeClr val="l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638D4C-EBE1-4531-965A-9D89A792BA33}">
      <dsp:nvSpPr>
        <dsp:cNvPr id="0" name=""/>
        <dsp:cNvSpPr/>
      </dsp:nvSpPr>
      <dsp:spPr>
        <a:xfrm>
          <a:off x="3782839" y="0"/>
          <a:ext cx="2661813" cy="3104128"/>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pt-BR" sz="1100" kern="1200" dirty="0"/>
            <a:t>Fábricas de valores disponíveis para </a:t>
          </a:r>
          <a:r>
            <a:rPr lang="pt-BR" sz="1100" kern="1200" dirty="0" err="1"/>
            <a:t>Factory</a:t>
          </a:r>
          <a:r>
            <a:rPr lang="pt-BR" sz="1100" kern="1200" dirty="0"/>
            <a:t> que "assinaram " com contrato através de </a:t>
          </a:r>
          <a:r>
            <a:rPr lang="pt-BR" sz="1100" kern="1200" dirty="0" err="1"/>
            <a:t>ValueFactory</a:t>
          </a:r>
          <a:r>
            <a:rPr lang="pt-BR" sz="1100" kern="1200" dirty="0"/>
            <a:t>.</a:t>
          </a:r>
        </a:p>
      </dsp:txBody>
      <dsp:txXfrm>
        <a:off x="3782839" y="0"/>
        <a:ext cx="2661813" cy="931238"/>
      </dsp:txXfrm>
    </dsp:sp>
    <dsp:sp modelId="{4E455845-AFD8-404F-85F6-EA7FAD98F71B}">
      <dsp:nvSpPr>
        <dsp:cNvPr id="0" name=""/>
        <dsp:cNvSpPr/>
      </dsp:nvSpPr>
      <dsp:spPr>
        <a:xfrm>
          <a:off x="2059677" y="0"/>
          <a:ext cx="1619488" cy="3104128"/>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pt-BR" sz="1100" kern="1200" dirty="0" err="1"/>
            <a:t>Factory</a:t>
          </a:r>
          <a:r>
            <a:rPr lang="pt-BR" sz="1100" kern="1200" dirty="0"/>
            <a:t> pergunta as suas fábricas </a:t>
          </a:r>
          <a:r>
            <a:rPr lang="pt-BR" sz="1100" kern="1200" dirty="0" smtClean="0"/>
            <a:t>quem </a:t>
          </a:r>
          <a:r>
            <a:rPr lang="pt-BR" sz="1100" kern="1200" dirty="0"/>
            <a:t>é responsável por gerar o valor para o Field.</a:t>
          </a:r>
        </a:p>
      </dsp:txBody>
      <dsp:txXfrm>
        <a:off x="2059677" y="0"/>
        <a:ext cx="1619488" cy="931238"/>
      </dsp:txXfrm>
    </dsp:sp>
    <dsp:sp modelId="{E7CA8BF5-E219-4892-955D-6C707D119126}">
      <dsp:nvSpPr>
        <dsp:cNvPr id="0" name=""/>
        <dsp:cNvSpPr/>
      </dsp:nvSpPr>
      <dsp:spPr>
        <a:xfrm>
          <a:off x="828155" y="0"/>
          <a:ext cx="1127848" cy="3104128"/>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pt-BR" sz="1100" kern="1200" dirty="0" err="1"/>
            <a:t>Make</a:t>
          </a:r>
          <a:r>
            <a:rPr lang="pt-BR" sz="1100" kern="1200" dirty="0"/>
            <a:t> solicita a </a:t>
          </a:r>
          <a:r>
            <a:rPr lang="pt-BR" sz="1100" kern="1200" dirty="0" err="1"/>
            <a:t>Factory</a:t>
          </a:r>
          <a:r>
            <a:rPr lang="pt-BR" sz="1100" kern="1200" dirty="0"/>
            <a:t> que gere uma  objeto </a:t>
          </a:r>
          <a:r>
            <a:rPr lang="pt-BR" sz="1100" kern="1200" dirty="0" err="1"/>
            <a:t>ValueFactory</a:t>
          </a:r>
          <a:r>
            <a:rPr lang="pt-BR" sz="1100" kern="1200" dirty="0"/>
            <a:t> que crie o valor para o Field</a:t>
          </a:r>
        </a:p>
      </dsp:txBody>
      <dsp:txXfrm>
        <a:off x="828155" y="0"/>
        <a:ext cx="1127848" cy="931238"/>
      </dsp:txXfrm>
    </dsp:sp>
    <dsp:sp modelId="{2C9D61CB-D1DC-4990-AAF3-3394BDF793FF}">
      <dsp:nvSpPr>
        <dsp:cNvPr id="0" name=""/>
        <dsp:cNvSpPr/>
      </dsp:nvSpPr>
      <dsp:spPr>
        <a:xfrm>
          <a:off x="879992" y="1826009"/>
          <a:ext cx="999698"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Make</a:t>
          </a:r>
        </a:p>
      </dsp:txBody>
      <dsp:txXfrm>
        <a:off x="879992" y="1826009"/>
        <a:ext cx="999698" cy="259182"/>
      </dsp:txXfrm>
    </dsp:sp>
    <dsp:sp modelId="{6BFEC2CA-9176-4060-BDB2-254ACBEB7A23}">
      <dsp:nvSpPr>
        <dsp:cNvPr id="0" name=""/>
        <dsp:cNvSpPr/>
      </dsp:nvSpPr>
      <dsp:spPr>
        <a:xfrm>
          <a:off x="1879690" y="1948085"/>
          <a:ext cx="207346" cy="15029"/>
        </a:xfrm>
        <a:custGeom>
          <a:avLst/>
          <a:gdLst/>
          <a:ahLst/>
          <a:cxnLst/>
          <a:rect l="0" t="0" r="0" b="0"/>
          <a:pathLst>
            <a:path>
              <a:moveTo>
                <a:pt x="0" y="7514"/>
              </a:moveTo>
              <a:lnTo>
                <a:pt x="207346" y="7514"/>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a:off x="1978179" y="1950416"/>
        <a:ext cx="10367" cy="10367"/>
      </dsp:txXfrm>
    </dsp:sp>
    <dsp:sp modelId="{FC0844A8-942F-40C5-A939-D085BF2F10C4}">
      <dsp:nvSpPr>
        <dsp:cNvPr id="0" name=""/>
        <dsp:cNvSpPr/>
      </dsp:nvSpPr>
      <dsp:spPr>
        <a:xfrm>
          <a:off x="2087036" y="1826009"/>
          <a:ext cx="1632248"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Factory</a:t>
          </a:r>
        </a:p>
      </dsp:txBody>
      <dsp:txXfrm>
        <a:off x="2087036" y="1826009"/>
        <a:ext cx="1632248" cy="259182"/>
      </dsp:txXfrm>
    </dsp:sp>
    <dsp:sp modelId="{83A85227-86C0-4272-8A8B-9F0FD1914B48}">
      <dsp:nvSpPr>
        <dsp:cNvPr id="0" name=""/>
        <dsp:cNvSpPr/>
      </dsp:nvSpPr>
      <dsp:spPr>
        <a:xfrm rot="16983315">
          <a:off x="3364005" y="1500996"/>
          <a:ext cx="917905" cy="15029"/>
        </a:xfrm>
        <a:custGeom>
          <a:avLst/>
          <a:gdLst/>
          <a:ahLst/>
          <a:cxnLst/>
          <a:rect l="0" t="0" r="0" b="0"/>
          <a:pathLst>
            <a:path>
              <a:moveTo>
                <a:pt x="0" y="7514"/>
              </a:moveTo>
              <a:lnTo>
                <a:pt x="917905" y="75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rot="16983315">
        <a:off x="3800010" y="1485563"/>
        <a:ext cx="45895" cy="45895"/>
      </dsp:txXfrm>
    </dsp:sp>
    <dsp:sp modelId="{300C0F80-AA6A-42F6-B1E0-7E46F43C071C}">
      <dsp:nvSpPr>
        <dsp:cNvPr id="0" name=""/>
        <dsp:cNvSpPr/>
      </dsp:nvSpPr>
      <dsp:spPr>
        <a:xfrm>
          <a:off x="3926631" y="931829"/>
          <a:ext cx="2265509"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MakeWorksFactory</a:t>
          </a:r>
        </a:p>
      </dsp:txBody>
      <dsp:txXfrm>
        <a:off x="3926631" y="931829"/>
        <a:ext cx="2265509" cy="259182"/>
      </dsp:txXfrm>
    </dsp:sp>
    <dsp:sp modelId="{23720D99-A424-41D2-BA55-0BF99492C40E}">
      <dsp:nvSpPr>
        <dsp:cNvPr id="0" name=""/>
        <dsp:cNvSpPr/>
      </dsp:nvSpPr>
      <dsp:spPr>
        <a:xfrm rot="17350740">
          <a:off x="3507383" y="1650026"/>
          <a:ext cx="631150" cy="15029"/>
        </a:xfrm>
        <a:custGeom>
          <a:avLst/>
          <a:gdLst/>
          <a:ahLst/>
          <a:cxnLst/>
          <a:rect l="0" t="0" r="0" b="0"/>
          <a:pathLst>
            <a:path>
              <a:moveTo>
                <a:pt x="0" y="7514"/>
              </a:moveTo>
              <a:lnTo>
                <a:pt x="631150" y="75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rot="17350740">
        <a:off x="3807179" y="1641761"/>
        <a:ext cx="31557" cy="31557"/>
      </dsp:txXfrm>
    </dsp:sp>
    <dsp:sp modelId="{09731C0F-64C5-4D56-923A-A840FDF70B8F}">
      <dsp:nvSpPr>
        <dsp:cNvPr id="0" name=""/>
        <dsp:cNvSpPr/>
      </dsp:nvSpPr>
      <dsp:spPr>
        <a:xfrm>
          <a:off x="3926631" y="1229889"/>
          <a:ext cx="2265509"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SizeFactory</a:t>
          </a:r>
        </a:p>
      </dsp:txBody>
      <dsp:txXfrm>
        <a:off x="3926631" y="1229889"/>
        <a:ext cx="2265509" cy="259182"/>
      </dsp:txXfrm>
    </dsp:sp>
    <dsp:sp modelId="{B32BDDB6-05B0-4684-AC18-E04401DBA7CD}">
      <dsp:nvSpPr>
        <dsp:cNvPr id="0" name=""/>
        <dsp:cNvSpPr/>
      </dsp:nvSpPr>
      <dsp:spPr>
        <a:xfrm rot="18289469">
          <a:off x="3641414" y="1799056"/>
          <a:ext cx="363086" cy="15029"/>
        </a:xfrm>
        <a:custGeom>
          <a:avLst/>
          <a:gdLst/>
          <a:ahLst/>
          <a:cxnLst/>
          <a:rect l="0" t="0" r="0" b="0"/>
          <a:pathLst>
            <a:path>
              <a:moveTo>
                <a:pt x="0" y="7514"/>
              </a:moveTo>
              <a:lnTo>
                <a:pt x="363086" y="75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rot="18289469">
        <a:off x="3813881" y="1797493"/>
        <a:ext cx="18154" cy="18154"/>
      </dsp:txXfrm>
    </dsp:sp>
    <dsp:sp modelId="{660F4E29-BE4C-411E-9FD6-B0E5C1EE7E62}">
      <dsp:nvSpPr>
        <dsp:cNvPr id="0" name=""/>
        <dsp:cNvSpPr/>
      </dsp:nvSpPr>
      <dsp:spPr>
        <a:xfrm>
          <a:off x="3926631" y="1527949"/>
          <a:ext cx="2265509"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NumberFactory</a:t>
          </a:r>
        </a:p>
      </dsp:txBody>
      <dsp:txXfrm>
        <a:off x="3926631" y="1527949"/>
        <a:ext cx="2265509" cy="259182"/>
      </dsp:txXfrm>
    </dsp:sp>
    <dsp:sp modelId="{0E9903F1-0767-418A-8BAF-F46C01948CD5}">
      <dsp:nvSpPr>
        <dsp:cNvPr id="0" name=""/>
        <dsp:cNvSpPr/>
      </dsp:nvSpPr>
      <dsp:spPr>
        <a:xfrm>
          <a:off x="3719285" y="1948085"/>
          <a:ext cx="207346" cy="15029"/>
        </a:xfrm>
        <a:custGeom>
          <a:avLst/>
          <a:gdLst/>
          <a:ahLst/>
          <a:cxnLst/>
          <a:rect l="0" t="0" r="0" b="0"/>
          <a:pathLst>
            <a:path>
              <a:moveTo>
                <a:pt x="0" y="7514"/>
              </a:moveTo>
              <a:lnTo>
                <a:pt x="207346" y="75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a:off x="3817774" y="1950416"/>
        <a:ext cx="10367" cy="10367"/>
      </dsp:txXfrm>
    </dsp:sp>
    <dsp:sp modelId="{2EE4CDAA-E13E-4CC0-8A23-660B388FDA9D}">
      <dsp:nvSpPr>
        <dsp:cNvPr id="0" name=""/>
        <dsp:cNvSpPr/>
      </dsp:nvSpPr>
      <dsp:spPr>
        <a:xfrm>
          <a:off x="3926631" y="1826009"/>
          <a:ext cx="2265509"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DateFactory</a:t>
          </a:r>
        </a:p>
      </dsp:txBody>
      <dsp:txXfrm>
        <a:off x="3926631" y="1826009"/>
        <a:ext cx="2265509" cy="259182"/>
      </dsp:txXfrm>
    </dsp:sp>
    <dsp:sp modelId="{34886DD0-517F-4737-9C1B-5B0E6E296B0A}">
      <dsp:nvSpPr>
        <dsp:cNvPr id="0" name=""/>
        <dsp:cNvSpPr/>
      </dsp:nvSpPr>
      <dsp:spPr>
        <a:xfrm rot="3310531">
          <a:off x="3641414" y="2097115"/>
          <a:ext cx="363086" cy="15029"/>
        </a:xfrm>
        <a:custGeom>
          <a:avLst/>
          <a:gdLst/>
          <a:ahLst/>
          <a:cxnLst/>
          <a:rect l="0" t="0" r="0" b="0"/>
          <a:pathLst>
            <a:path>
              <a:moveTo>
                <a:pt x="0" y="7514"/>
              </a:moveTo>
              <a:lnTo>
                <a:pt x="363086" y="75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rot="3310531">
        <a:off x="3813881" y="2095553"/>
        <a:ext cx="18154" cy="18154"/>
      </dsp:txXfrm>
    </dsp:sp>
    <dsp:sp modelId="{9AE99F77-E967-451E-BA80-1998A26CA140}">
      <dsp:nvSpPr>
        <dsp:cNvPr id="0" name=""/>
        <dsp:cNvSpPr/>
      </dsp:nvSpPr>
      <dsp:spPr>
        <a:xfrm>
          <a:off x="3926631" y="2124069"/>
          <a:ext cx="2265509"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TrueFalseFactory</a:t>
          </a:r>
        </a:p>
      </dsp:txBody>
      <dsp:txXfrm>
        <a:off x="3926631" y="2124069"/>
        <a:ext cx="2265509" cy="259182"/>
      </dsp:txXfrm>
    </dsp:sp>
    <dsp:sp modelId="{404EFCC3-962E-48AC-860C-DB694D68C51B}">
      <dsp:nvSpPr>
        <dsp:cNvPr id="0" name=""/>
        <dsp:cNvSpPr/>
      </dsp:nvSpPr>
      <dsp:spPr>
        <a:xfrm rot="4249260">
          <a:off x="3507383" y="2246145"/>
          <a:ext cx="631150" cy="15029"/>
        </a:xfrm>
        <a:custGeom>
          <a:avLst/>
          <a:gdLst/>
          <a:ahLst/>
          <a:cxnLst/>
          <a:rect l="0" t="0" r="0" b="0"/>
          <a:pathLst>
            <a:path>
              <a:moveTo>
                <a:pt x="0" y="7514"/>
              </a:moveTo>
              <a:lnTo>
                <a:pt x="631150" y="75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rot="4249260">
        <a:off x="3807179" y="2237881"/>
        <a:ext cx="31557" cy="31557"/>
      </dsp:txXfrm>
    </dsp:sp>
    <dsp:sp modelId="{456D136C-F482-4A5F-B163-A7FD3DB7D4C2}">
      <dsp:nvSpPr>
        <dsp:cNvPr id="0" name=""/>
        <dsp:cNvSpPr/>
      </dsp:nvSpPr>
      <dsp:spPr>
        <a:xfrm>
          <a:off x="3926631" y="2422129"/>
          <a:ext cx="2265509"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EnumFactory</a:t>
          </a:r>
        </a:p>
      </dsp:txBody>
      <dsp:txXfrm>
        <a:off x="3926631" y="2422129"/>
        <a:ext cx="2265509" cy="259182"/>
      </dsp:txXfrm>
    </dsp:sp>
    <dsp:sp modelId="{41FCA669-484F-44D5-8866-36C04EC3B707}">
      <dsp:nvSpPr>
        <dsp:cNvPr id="0" name=""/>
        <dsp:cNvSpPr/>
      </dsp:nvSpPr>
      <dsp:spPr>
        <a:xfrm rot="4616685">
          <a:off x="3364005" y="2395175"/>
          <a:ext cx="917905" cy="15029"/>
        </a:xfrm>
        <a:custGeom>
          <a:avLst/>
          <a:gdLst/>
          <a:ahLst/>
          <a:cxnLst/>
          <a:rect l="0" t="0" r="0" b="0"/>
          <a:pathLst>
            <a:path>
              <a:moveTo>
                <a:pt x="0" y="7514"/>
              </a:moveTo>
              <a:lnTo>
                <a:pt x="917905" y="7514"/>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pt-BR" sz="800" kern="1200"/>
        </a:p>
      </dsp:txBody>
      <dsp:txXfrm rot="4616685">
        <a:off x="3800010" y="2379742"/>
        <a:ext cx="45895" cy="45895"/>
      </dsp:txXfrm>
    </dsp:sp>
    <dsp:sp modelId="{928A7DC4-7055-4462-B859-54D586D693F7}">
      <dsp:nvSpPr>
        <dsp:cNvPr id="0" name=""/>
        <dsp:cNvSpPr/>
      </dsp:nvSpPr>
      <dsp:spPr>
        <a:xfrm>
          <a:off x="3926631" y="2720189"/>
          <a:ext cx="2270475" cy="25918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t-BR" sz="1100" kern="1200"/>
            <a:t>DefaultFactory</a:t>
          </a:r>
        </a:p>
      </dsp:txBody>
      <dsp:txXfrm>
        <a:off x="3926631" y="2720189"/>
        <a:ext cx="2270475" cy="259182"/>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B9EE1-2BFD-4CAB-B9B7-C63D57C3D521}" type="datetimeFigureOut">
              <a:rPr lang="pt-BR" smtClean="0"/>
              <a:t>05/11/2012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D052D-F3BA-4A5A-8A91-AE2C02E7DD0C}"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AutoNum type="arabicPeriod"/>
            </a:pPr>
            <a:r>
              <a:rPr lang="pt-BR" dirty="0" smtClean="0"/>
              <a:t>Executa</a:t>
            </a:r>
            <a:r>
              <a:rPr lang="pt-BR" baseline="0" dirty="0" smtClean="0"/>
              <a:t> vários testes sobre a regra implementada avaliando se o comportamento executado condiz com o esperado.</a:t>
            </a:r>
          </a:p>
          <a:p>
            <a:pPr marL="228600" indent="-228600">
              <a:buAutoNum type="arabicPeriod"/>
            </a:pPr>
            <a:r>
              <a:rPr lang="pt-BR" baseline="0" dirty="0" smtClean="0"/>
              <a:t>Implementar e criar o teste (TDD) ou vice versa (sem TDD) garante maior assertividade. Criar testes posteriores, com um intervalo muito distante da implementação, reduz chances de cobertura eficaz.</a:t>
            </a:r>
          </a:p>
          <a:p>
            <a:pPr marL="228600" indent="-228600">
              <a:buAutoNum type="arabicPeriod"/>
            </a:pPr>
            <a:r>
              <a:rPr lang="pt-BR" dirty="0" smtClean="0"/>
              <a:t>A</a:t>
            </a:r>
            <a:r>
              <a:rPr lang="pt-BR" baseline="0" dirty="0" smtClean="0"/>
              <a:t> medida que os testes são criados sobre uma funcionalidade e que novas funcionalidades são criadas sobre uma funcionalidade anterior, ou seja, uma hierarquia de funcionalidades que formam uma regra de negócio completa, quando uma dessas regras de negócio quebra identificamos com maior facilidade os impactos no sistema como um todo.</a:t>
            </a:r>
          </a:p>
          <a:p>
            <a:pPr marL="228600" indent="-228600">
              <a:buAutoNum type="arabicPeriod"/>
            </a:pPr>
            <a:r>
              <a:rPr lang="pt-BR" baseline="0" dirty="0" smtClean="0"/>
              <a:t> Sabemos na hora se tudo está se comportando conforme o esperado. Havendo problemas o teste nos aponta onde eles estão.</a:t>
            </a:r>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2</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AutoNum type="arabicPeriod"/>
            </a:pPr>
            <a:r>
              <a:rPr lang="pt-BR" dirty="0" smtClean="0"/>
              <a:t>Principalmente na parte de criação, já que maior o número</a:t>
            </a:r>
            <a:r>
              <a:rPr lang="pt-BR" baseline="0" dirty="0" smtClean="0"/>
              <a:t> de situações a ser montado.</a:t>
            </a:r>
          </a:p>
          <a:p>
            <a:pPr marL="228600" indent="-228600">
              <a:buAutoNum type="arabicPeriod"/>
            </a:pPr>
            <a:r>
              <a:rPr lang="pt-BR" baseline="0" dirty="0" smtClean="0"/>
              <a:t>Muitas informações “coadjuvantes” são criadas respeitando a validação JSR-303.</a:t>
            </a:r>
          </a:p>
          <a:p>
            <a:pPr marL="228600" indent="-228600">
              <a:buAutoNum type="arabicPeriod"/>
            </a:pPr>
            <a:r>
              <a:rPr lang="pt-BR" dirty="0" smtClean="0"/>
              <a:t>Recomendado um projeto separado para essa tarefa.</a:t>
            </a:r>
          </a:p>
          <a:p>
            <a:pPr marL="228600" indent="-228600">
              <a:buAutoNum type="arabicPeriod"/>
            </a:pPr>
            <a:r>
              <a:rPr lang="pt-BR" dirty="0" smtClean="0"/>
              <a:t>O desenvolvedor irá focar nos atributos essenciais do teste, os coadjuvantes deixa o </a:t>
            </a:r>
            <a:r>
              <a:rPr lang="pt-BR" dirty="0" err="1" smtClean="0"/>
              <a:t>make</a:t>
            </a:r>
            <a:r>
              <a:rPr lang="pt-BR" dirty="0" smtClean="0"/>
              <a:t> fazer.</a:t>
            </a:r>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15</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Planejamento: tenta-se</a:t>
            </a:r>
            <a:r>
              <a:rPr lang="pt-BR" baseline="0" dirty="0" smtClean="0"/>
              <a:t> simular a maior variação possível de situações que sejam condizentes com que ocorrerá na realidade que o sistema irá operar. Definindo, conceitualmente, o comportamento esperado.</a:t>
            </a:r>
          </a:p>
          <a:p>
            <a:r>
              <a:rPr lang="pt-BR" baseline="0" dirty="0" smtClean="0"/>
              <a:t>Preparação: Implementa-se o que foi planejado, passar a situação para o negócio, definir o resultado esperado, receber o resultado do teste, comprar o esperado x resultado real.</a:t>
            </a:r>
          </a:p>
          <a:p>
            <a:r>
              <a:rPr lang="pt-BR" baseline="0" dirty="0" smtClean="0"/>
              <a:t>Execução: Executa o teste normalmente na IDE ou em um ambiente de integração continua.</a:t>
            </a:r>
          </a:p>
          <a:p>
            <a:r>
              <a:rPr lang="pt-BR" dirty="0" smtClean="0"/>
              <a:t>Avaliação: O teste realiza a comparação</a:t>
            </a:r>
            <a:r>
              <a:rPr lang="pt-BR" baseline="0" dirty="0" smtClean="0"/>
              <a:t> do esperado x o real.</a:t>
            </a:r>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AutoNum type="arabicPeriod"/>
            </a:pPr>
            <a:r>
              <a:rPr lang="pt-BR" dirty="0" smtClean="0"/>
              <a:t>Mostro na imagem o que são anotações.</a:t>
            </a:r>
          </a:p>
          <a:p>
            <a:pPr marL="228600" indent="-228600">
              <a:buAutoNum type="arabicPeriod"/>
            </a:pPr>
            <a:r>
              <a:rPr lang="pt-BR" dirty="0" smtClean="0"/>
              <a:t>JPA2 é</a:t>
            </a:r>
            <a:r>
              <a:rPr lang="pt-BR" baseline="0" dirty="0" smtClean="0"/>
              <a:t> uma especificação de persistência de dados Java.</a:t>
            </a:r>
          </a:p>
          <a:p>
            <a:pPr marL="228600" indent="-228600">
              <a:buAutoNum type="arabicPeriod"/>
            </a:pPr>
            <a:r>
              <a:rPr lang="pt-BR" baseline="0" dirty="0" smtClean="0"/>
              <a:t>JSF2 é uma especificação de interface de interação do usuário para web em Java </a:t>
            </a:r>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AutoNum type="arabicPeriod"/>
            </a:pPr>
            <a:r>
              <a:rPr lang="pt-BR" dirty="0" smtClean="0"/>
              <a:t>Realiza a leitura dos tipos de dados, inteiro, ponto flutuante,</a:t>
            </a:r>
            <a:r>
              <a:rPr lang="pt-BR" baseline="0" dirty="0" smtClean="0"/>
              <a:t> data etc. para gerar os valores.</a:t>
            </a:r>
          </a:p>
          <a:p>
            <a:pPr marL="228600" indent="-228600">
              <a:buAutoNum type="arabicPeriod"/>
            </a:pPr>
            <a:r>
              <a:rPr lang="pt-BR" dirty="0" smtClean="0"/>
              <a:t>Quando os dados eram gerados, havia problemas na persistência, por causa da validação da</a:t>
            </a:r>
            <a:r>
              <a:rPr lang="pt-BR" baseline="0" dirty="0" smtClean="0"/>
              <a:t> JSR-303, muitas vezes os dados gerados não passavam pela validação daí vi a oportunidade de conciliar os dois, já que a JSR-303 facilita muito no desenvolvimento e na eliminação de </a:t>
            </a:r>
            <a:r>
              <a:rPr lang="pt-BR" baseline="0" dirty="0" err="1" smtClean="0"/>
              <a:t>bugs</a:t>
            </a:r>
            <a:r>
              <a:rPr lang="pt-BR" baseline="0" dirty="0" smtClean="0"/>
              <a:t>. Muitas vezes ela barra a submissão ou persistência de dados inválidos que não seria perceptível com facilidade.</a:t>
            </a:r>
          </a:p>
          <a:p>
            <a:pPr marL="228600" indent="-228600">
              <a:buAutoNum type="arabicPeriod"/>
            </a:pPr>
            <a:r>
              <a:rPr lang="pt-BR" dirty="0" smtClean="0"/>
              <a:t>Única</a:t>
            </a:r>
            <a:r>
              <a:rPr lang="pt-BR" baseline="0" dirty="0" smtClean="0"/>
              <a:t> necessidade é que seja em um ambiente Java.</a:t>
            </a:r>
          </a:p>
          <a:p>
            <a:pPr marL="228600" indent="-228600">
              <a:buAutoNum type="arabicPeriod"/>
            </a:pPr>
            <a:r>
              <a:rPr lang="pt-BR" baseline="0" dirty="0" smtClean="0"/>
              <a:t>Pode ser baixado e utilizado por todos.</a:t>
            </a:r>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Método</a:t>
            </a:r>
            <a:r>
              <a:rPr lang="pt-BR" baseline="0" dirty="0" smtClean="0"/>
              <a:t> um: cria a entidade sem utilizar recursos de informações adicionais. Não cria entidade de relacionamentos.</a:t>
            </a:r>
          </a:p>
          <a:p>
            <a:r>
              <a:rPr lang="pt-BR" baseline="0" dirty="0" smtClean="0"/>
              <a:t>Método dois: utiliza a leitura de recursos adicionais, arquivo </a:t>
            </a:r>
            <a:r>
              <a:rPr lang="pt-BR" baseline="0" dirty="0" err="1" smtClean="0"/>
              <a:t>make</a:t>
            </a:r>
            <a:r>
              <a:rPr lang="pt-BR" baseline="0" dirty="0" smtClean="0"/>
              <a:t>.</a:t>
            </a:r>
            <a:r>
              <a:rPr lang="pt-BR" baseline="0" dirty="0" err="1" smtClean="0"/>
              <a:t>properties</a:t>
            </a:r>
            <a:r>
              <a:rPr lang="pt-BR" baseline="0" dirty="0" smtClean="0"/>
              <a:t>, para gerar a entidade</a:t>
            </a:r>
            <a:r>
              <a:rPr lang="pt-BR" baseline="0" dirty="0" smtClean="0"/>
              <a:t>. Não cria entidade de relacionamentos.</a:t>
            </a:r>
          </a:p>
          <a:p>
            <a:r>
              <a:rPr lang="pt-BR" baseline="0" dirty="0" smtClean="0"/>
              <a:t>Método três: utiliza a leitura de recursos adicionais, arquivo </a:t>
            </a:r>
            <a:r>
              <a:rPr lang="pt-BR" baseline="0" dirty="0" err="1" smtClean="0"/>
              <a:t>make</a:t>
            </a:r>
            <a:r>
              <a:rPr lang="pt-BR" baseline="0" dirty="0" smtClean="0"/>
              <a:t>.</a:t>
            </a:r>
            <a:r>
              <a:rPr lang="pt-BR" baseline="0" dirty="0" err="1" smtClean="0"/>
              <a:t>properties</a:t>
            </a:r>
            <a:r>
              <a:rPr lang="pt-BR" baseline="0" dirty="0" smtClean="0"/>
              <a:t>, para gerar a entidade. Cria entidade de relacionamento, classes anotadas com @</a:t>
            </a:r>
            <a:r>
              <a:rPr lang="pt-BR" baseline="0" dirty="0" err="1" smtClean="0"/>
              <a:t>Entity</a:t>
            </a:r>
            <a:r>
              <a:rPr lang="pt-BR" baseline="0" dirty="0" smtClean="0"/>
              <a:t>, não cria coleções. Para isso é necessário fábricas especializadas.</a:t>
            </a:r>
          </a:p>
          <a:p>
            <a:r>
              <a:rPr lang="pt-BR" baseline="0" dirty="0" smtClean="0"/>
              <a:t>Método quatro: Cria uma coleção de entidades, não havendo recursos de informações pode ser passado </a:t>
            </a:r>
            <a:r>
              <a:rPr lang="pt-BR" baseline="0" dirty="0" err="1" smtClean="0"/>
              <a:t>null</a:t>
            </a:r>
            <a:r>
              <a:rPr lang="pt-BR" baseline="0" dirty="0" smtClean="0"/>
              <a:t> nesse argumento.</a:t>
            </a:r>
            <a:endParaRPr lang="pt-BR" baseline="0" dirty="0" smtClean="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Cada fábrica tem sua forma de gerar os valores, algumas possuem “filiais” para executarem a tarefa, outras executam a ação diretamente.</a:t>
            </a:r>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AutoNum type="arabicPeriod"/>
            </a:pPr>
            <a:r>
              <a:rPr lang="pt-BR" dirty="0" smtClean="0"/>
              <a:t>Não tínhamos</a:t>
            </a:r>
            <a:r>
              <a:rPr lang="pt-BR" baseline="0" dirty="0" smtClean="0"/>
              <a:t> nenhum banco de dados para analisar para desenvolvimento.</a:t>
            </a:r>
          </a:p>
          <a:p>
            <a:pPr marL="228600" indent="-228600">
              <a:buAutoNum type="arabicPeriod"/>
            </a:pPr>
            <a:r>
              <a:rPr lang="pt-BR" baseline="0" dirty="0" smtClean="0"/>
              <a:t>A cada alteração na estrutura dos dados havia a tormenta de atualização de scripts </a:t>
            </a:r>
            <a:r>
              <a:rPr lang="pt-BR" baseline="0" dirty="0" err="1" smtClean="0"/>
              <a:t>sql</a:t>
            </a:r>
            <a:r>
              <a:rPr lang="pt-BR" baseline="0" dirty="0" smtClean="0"/>
              <a:t>.</a:t>
            </a:r>
          </a:p>
          <a:p>
            <a:pPr marL="228600" indent="-228600">
              <a:buAutoNum type="arabicPeriod"/>
            </a:pPr>
            <a:r>
              <a:rPr lang="pt-BR" baseline="0" dirty="0" smtClean="0"/>
              <a:t>A lentidão na preparação dos testes com dados válidos para passar na JSR-303 algumas vezes comprometia o prazo estimado.</a:t>
            </a:r>
          </a:p>
          <a:p>
            <a:pPr marL="228600" indent="-228600">
              <a:buAutoNum type="arabicPeriod"/>
            </a:pPr>
            <a:r>
              <a:rPr lang="pt-BR" baseline="0" dirty="0" smtClean="0"/>
              <a:t>Os desenvolvedores, a maioria pouco experiente, contavam com valores para que seus testes passasse, situações que desqualificavam o testes como eficiente, uma vez que esses valores poderiam não ser presentes em produção ou duplicados. </a:t>
            </a:r>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12</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AutoNum type="arabicPeriod"/>
            </a:pPr>
            <a:r>
              <a:rPr lang="pt-BR" dirty="0" smtClean="0"/>
              <a:t>Desenvolvedor não tem que ficar procurando</a:t>
            </a:r>
            <a:r>
              <a:rPr lang="pt-BR" baseline="0" dirty="0" smtClean="0"/>
              <a:t> os atributos e analisando as anotações de validação.</a:t>
            </a:r>
          </a:p>
          <a:p>
            <a:pPr marL="228600" indent="-228600">
              <a:buAutoNum type="arabicPeriod"/>
            </a:pPr>
            <a:r>
              <a:rPr lang="pt-BR" dirty="0" smtClean="0"/>
              <a:t>O </a:t>
            </a:r>
            <a:r>
              <a:rPr lang="pt-BR" dirty="0" err="1" smtClean="0"/>
              <a:t>make</a:t>
            </a:r>
            <a:r>
              <a:rPr lang="pt-BR" dirty="0" smtClean="0"/>
              <a:t> se adapta as modificações ou adaptar as modificações.</a:t>
            </a:r>
          </a:p>
          <a:p>
            <a:pPr marL="228600" indent="-228600">
              <a:buAutoNum type="arabicPeriod"/>
            </a:pPr>
            <a:r>
              <a:rPr lang="pt-BR" dirty="0" smtClean="0"/>
              <a:t>Validei para que um texto tivesse</a:t>
            </a:r>
            <a:r>
              <a:rPr lang="pt-BR" baseline="0" dirty="0" smtClean="0"/>
              <a:t> no máximo 255 caracteres, mas não esperava um texto com 2.</a:t>
            </a:r>
          </a:p>
          <a:p>
            <a:pPr marL="228600" indent="-228600">
              <a:buAutoNum type="arabicPeriod"/>
            </a:pPr>
            <a:r>
              <a:rPr lang="pt-BR" baseline="0" dirty="0" smtClean="0"/>
              <a:t>Quando utilizado Scripts SQL a informação além de ser estática torna-se complicado inserir grande quantidade de informação, será necessário escrever mais. Com o </a:t>
            </a:r>
            <a:r>
              <a:rPr lang="pt-BR" baseline="0" dirty="0" err="1" smtClean="0"/>
              <a:t>make</a:t>
            </a:r>
            <a:r>
              <a:rPr lang="pt-BR" baseline="0" dirty="0" smtClean="0"/>
              <a:t> a quantidade de informação gerada será limitada pelo desenvolvedor.</a:t>
            </a:r>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13</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Strings</a:t>
            </a:r>
            <a:r>
              <a:rPr lang="pt-BR" baseline="0" dirty="0" smtClean="0"/>
              <a:t> inelegíveis, com Loren </a:t>
            </a:r>
            <a:r>
              <a:rPr lang="pt-BR" baseline="0" dirty="0" err="1" smtClean="0"/>
              <a:t>Ipsum</a:t>
            </a:r>
            <a:r>
              <a:rPr lang="pt-BR" baseline="0" dirty="0" smtClean="0"/>
              <a:t>, números extremamente pequenos ou grandes. Datas de nascimento de 10 dias para clientes de uma loja de eletro.</a:t>
            </a:r>
          </a:p>
          <a:p>
            <a:r>
              <a:rPr lang="pt-BR" baseline="0" dirty="0" smtClean="0"/>
              <a:t>Testes que poderiam ser reaproveitados no arquivo </a:t>
            </a:r>
            <a:r>
              <a:rPr lang="pt-BR" baseline="0" dirty="0" err="1" smtClean="0"/>
              <a:t>make</a:t>
            </a:r>
            <a:r>
              <a:rPr lang="pt-BR" baseline="0" dirty="0" smtClean="0"/>
              <a:t>.</a:t>
            </a:r>
            <a:r>
              <a:rPr lang="pt-BR" baseline="0" dirty="0" err="1" smtClean="0"/>
              <a:t>properties</a:t>
            </a:r>
            <a:r>
              <a:rPr lang="pt-BR" baseline="0" dirty="0" smtClean="0"/>
              <a:t> e devem ser reescritos para poder ser aproveitado em um outro teste.</a:t>
            </a:r>
          </a:p>
          <a:p>
            <a:endParaRPr lang="pt-BR" baseline="0" dirty="0" smtClean="0"/>
          </a:p>
          <a:p>
            <a:endParaRPr lang="pt-BR" dirty="0"/>
          </a:p>
        </p:txBody>
      </p:sp>
      <p:sp>
        <p:nvSpPr>
          <p:cNvPr id="4" name="Espaço Reservado para Número de Slide 3"/>
          <p:cNvSpPr>
            <a:spLocks noGrp="1"/>
          </p:cNvSpPr>
          <p:nvPr>
            <p:ph type="sldNum" sz="quarter" idx="10"/>
          </p:nvPr>
        </p:nvSpPr>
        <p:spPr/>
        <p:txBody>
          <a:bodyPr/>
          <a:lstStyle/>
          <a:p>
            <a:fld id="{EBCD052D-F3BA-4A5A-8A91-AE2C02E7DD0C}" type="slidenum">
              <a:rPr lang="pt-BR" smtClean="0"/>
              <a:t>14</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7" name="Re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1547664" y="1772816"/>
            <a:ext cx="6477000" cy="1828800"/>
          </a:xfrm>
        </p:spPr>
        <p:txBody>
          <a:bodyPr anchor="b"/>
          <a:lstStyle>
            <a:lvl1pPr>
              <a:defRPr cap="all" baseline="0"/>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dirty="0" smtClean="0"/>
              <a:t>Clique para editar o estilo do subtítulo mestre</a:t>
            </a:r>
            <a:endParaRPr kumimoji="0" lang="en-US" dirty="0"/>
          </a:p>
        </p:txBody>
      </p:sp>
      <p:sp>
        <p:nvSpPr>
          <p:cNvPr id="28" name="Espaço Reservado par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2124A13-3621-464C-8A36-5FABA135CBE3}" type="datetimeFigureOut">
              <a:rPr lang="pt-BR" smtClean="0"/>
              <a:pPr/>
              <a:t>05/11/2012</a:t>
            </a:fld>
            <a:endParaRPr lang="pt-BR" dirty="0"/>
          </a:p>
        </p:txBody>
      </p:sp>
      <p:sp>
        <p:nvSpPr>
          <p:cNvPr id="17" name="Espaço Reservado para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pt-BR"/>
          </a:p>
        </p:txBody>
      </p:sp>
      <p:sp>
        <p:nvSpPr>
          <p:cNvPr id="29" name="Espaço Reservado para Número de Slide 28"/>
          <p:cNvSpPr>
            <a:spLocks noGrp="1"/>
          </p:cNvSpPr>
          <p:nvPr>
            <p:ph type="sldNum" sz="quarter" idx="12"/>
          </p:nvPr>
        </p:nvSpPr>
        <p:spPr>
          <a:xfrm>
            <a:off x="8001000" y="228600"/>
            <a:ext cx="838200" cy="381000"/>
          </a:xfrm>
        </p:spPr>
        <p:txBody>
          <a:bodyPr/>
          <a:lstStyle>
            <a:lvl1pPr>
              <a:defRPr>
                <a:solidFill>
                  <a:schemeClr val="tx2"/>
                </a:solidFill>
              </a:defRPr>
            </a:lvl1pPr>
          </a:lstStyle>
          <a:p>
            <a:fld id="{667386FA-9DC4-4448-AA55-6EEF9DC3EF35}" type="slidenum">
              <a:rPr lang="pt-BR" smtClean="0"/>
              <a:pPr/>
              <a:t>‹nº›</a:t>
            </a:fld>
            <a:endParaRPr lang="pt-BR"/>
          </a:p>
        </p:txBody>
      </p:sp>
      <p:pic>
        <p:nvPicPr>
          <p:cNvPr id="12" name="Picture 2" descr="C:\Guilherme\Make\src\main\java\industry.png"/>
          <p:cNvPicPr>
            <a:picLocks noChangeAspect="1" noChangeArrowheads="1"/>
          </p:cNvPicPr>
          <p:nvPr userDrawn="1"/>
        </p:nvPicPr>
        <p:blipFill>
          <a:blip r:embed="rId2" cstate="print"/>
          <a:srcRect/>
          <a:stretch>
            <a:fillRect/>
          </a:stretch>
        </p:blipFill>
        <p:spPr bwMode="auto">
          <a:xfrm>
            <a:off x="0" y="0"/>
            <a:ext cx="1219200" cy="1219200"/>
          </a:xfrm>
          <a:prstGeom prst="rect">
            <a:avLst/>
          </a:prstGeom>
          <a:noFill/>
        </p:spPr>
      </p:pic>
      <p:sp>
        <p:nvSpPr>
          <p:cNvPr id="31" name="Retângulo 30"/>
          <p:cNvSpPr/>
          <p:nvPr userDrawn="1"/>
        </p:nvSpPr>
        <p:spPr bwMode="white">
          <a:xfrm>
            <a:off x="0" y="506231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userDrawn="1"/>
        </p:nvSpPr>
        <p:spPr>
          <a:xfrm>
            <a:off x="-9144" y="5164040"/>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ângulo 32"/>
          <p:cNvSpPr/>
          <p:nvPr userDrawn="1"/>
        </p:nvSpPr>
        <p:spPr>
          <a:xfrm>
            <a:off x="2359152" y="5154896"/>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4" name="Subtítulo 8"/>
          <p:cNvSpPr txBox="1">
            <a:spLocks/>
          </p:cNvSpPr>
          <p:nvPr userDrawn="1"/>
        </p:nvSpPr>
        <p:spPr>
          <a:xfrm>
            <a:off x="2362200" y="5157192"/>
            <a:ext cx="6705600" cy="685800"/>
          </a:xfrm>
          <a:prstGeom prst="rect">
            <a:avLst/>
          </a:prstGeom>
        </p:spPr>
        <p:txBody>
          <a:bodyPr vert="horz"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600" b="0" i="0" u="none" strike="noStrike" kern="1200" cap="none" spc="0" normalizeH="0" baseline="0" noProof="0" dirty="0">
              <a:ln>
                <a:noFill/>
              </a:ln>
              <a:solidFill>
                <a:srgbClr val="FFFFFF"/>
              </a:solidFill>
              <a:effectLst/>
              <a:uLnTx/>
              <a:uFillTx/>
              <a:latin typeface="+mn-lt"/>
              <a:ea typeface="+mn-ea"/>
              <a:cs typeface="+mn-cs"/>
            </a:endParaRPr>
          </a:p>
        </p:txBody>
      </p:sp>
      <p:sp>
        <p:nvSpPr>
          <p:cNvPr id="35" name="Espaço Reservado para Data 27"/>
          <p:cNvSpPr txBox="1">
            <a:spLocks/>
          </p:cNvSpPr>
          <p:nvPr userDrawn="1"/>
        </p:nvSpPr>
        <p:spPr>
          <a:xfrm>
            <a:off x="76200" y="5157192"/>
            <a:ext cx="2057400" cy="685800"/>
          </a:xfrm>
          <a:prstGeom prst="rect">
            <a:avLst/>
          </a:prstGeom>
        </p:spPr>
        <p:txBody>
          <a:bodyPr vert="horz" anchor="ctr" anchorCtr="0">
            <a:noAutofit/>
          </a:bodyPr>
          <a:lstStyle>
            <a:lvl1pPr algn="ctr">
              <a:defRPr sz="20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B2124A13-3621-464C-8A36-5FABA135CBE3}" type="datetimeFigureOut">
              <a:rPr lang="pt-BR" smtClean="0"/>
              <a:pPr/>
              <a:t>05/11/2012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386FA-9DC4-4448-AA55-6EEF9DC3EF3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609600"/>
            <a:ext cx="5562600" cy="5516564"/>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a:xfrm>
            <a:off x="6553200" y="6248402"/>
            <a:ext cx="2209800" cy="365125"/>
          </a:xfrm>
        </p:spPr>
        <p:txBody>
          <a:bodyPr/>
          <a:lstStyle/>
          <a:p>
            <a:fld id="{B2124A13-3621-464C-8A36-5FABA135CBE3}" type="datetimeFigureOut">
              <a:rPr lang="pt-BR" smtClean="0"/>
              <a:pPr/>
              <a:t>05/11/2012</a:t>
            </a:fld>
            <a:endParaRPr lang="pt-BR"/>
          </a:p>
        </p:txBody>
      </p:sp>
      <p:sp>
        <p:nvSpPr>
          <p:cNvPr id="5" name="Espaço Reservado para Rodapé 4"/>
          <p:cNvSpPr>
            <a:spLocks noGrp="1"/>
          </p:cNvSpPr>
          <p:nvPr>
            <p:ph type="ftr" sz="quarter" idx="11"/>
          </p:nvPr>
        </p:nvSpPr>
        <p:spPr>
          <a:xfrm>
            <a:off x="457201" y="6248207"/>
            <a:ext cx="5573483" cy="365125"/>
          </a:xfrm>
        </p:spPr>
        <p:txBody>
          <a:bodyPr/>
          <a:lstStyle/>
          <a:p>
            <a:endParaRPr lang="pt-BR"/>
          </a:p>
        </p:txBody>
      </p:sp>
      <p:sp>
        <p:nvSpPr>
          <p:cNvPr id="7" name="Re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rot="5400000">
            <a:off x="5989638" y="144462"/>
            <a:ext cx="533400" cy="244476"/>
          </a:xfrm>
        </p:spPr>
        <p:txBody>
          <a:bodyPr/>
          <a:lstStyle/>
          <a:p>
            <a:fld id="{667386FA-9DC4-4448-AA55-6EEF9DC3EF35}"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2050" name="Picture 2" descr="C:\Guilherme\Make\src\main\java\industry.png"/>
          <p:cNvPicPr>
            <a:picLocks noChangeAspect="1" noChangeArrowheads="1"/>
          </p:cNvPicPr>
          <p:nvPr userDrawn="1"/>
        </p:nvPicPr>
        <p:blipFill>
          <a:blip r:embed="rId2" cstate="print"/>
          <a:srcRect/>
          <a:stretch>
            <a:fillRect/>
          </a:stretch>
        </p:blipFill>
        <p:spPr bwMode="auto">
          <a:xfrm>
            <a:off x="8388424" y="6129808"/>
            <a:ext cx="611560" cy="611560"/>
          </a:xfrm>
          <a:prstGeom prst="rect">
            <a:avLst/>
          </a:prstGeom>
          <a:noFill/>
        </p:spPr>
      </p:pic>
      <p:sp>
        <p:nvSpPr>
          <p:cNvPr id="2" name="Título 1"/>
          <p:cNvSpPr>
            <a:spLocks noGrp="1"/>
          </p:cNvSpPr>
          <p:nvPr>
            <p:ph type="title"/>
          </p:nvPr>
        </p:nvSpPr>
        <p:spPr>
          <a:xfrm>
            <a:off x="612648" y="228600"/>
            <a:ext cx="8153400" cy="990600"/>
          </a:xfrm>
        </p:spPr>
        <p:txBody>
          <a:bodyPr/>
          <a:lstStyle/>
          <a:p>
            <a:r>
              <a:rPr kumimoji="0" lang="pt-BR" smtClean="0"/>
              <a:t>Clique para editar o estilo do título mestre</a:t>
            </a:r>
            <a:endParaRPr kumimoji="0" lang="en-US"/>
          </a:p>
        </p:txBody>
      </p:sp>
      <p:sp>
        <p:nvSpPr>
          <p:cNvPr id="4" name="Espaço Reservado para Data 3"/>
          <p:cNvSpPr>
            <a:spLocks noGrp="1"/>
          </p:cNvSpPr>
          <p:nvPr>
            <p:ph type="dt" sz="half" idx="10"/>
          </p:nvPr>
        </p:nvSpPr>
        <p:spPr/>
        <p:txBody>
          <a:bodyPr/>
          <a:lstStyle/>
          <a:p>
            <a:fld id="{B2124A13-3621-464C-8A36-5FABA135CBE3}" type="datetimeFigureOut">
              <a:rPr lang="pt-BR" smtClean="0"/>
              <a:pPr/>
              <a:t>05/11/2012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lvl1pPr>
              <a:defRPr>
                <a:solidFill>
                  <a:srgbClr val="FFFFFF"/>
                </a:solidFill>
              </a:defRPr>
            </a:lvl1pPr>
          </a:lstStyle>
          <a:p>
            <a:fld id="{667386FA-9DC4-4448-AA55-6EEF9DC3EF35}" type="slidenum">
              <a:rPr lang="pt-BR" smtClean="0"/>
              <a:pPr/>
              <a:t>‹nº›</a:t>
            </a:fld>
            <a:endParaRPr lang="pt-BR"/>
          </a:p>
        </p:txBody>
      </p:sp>
      <p:sp>
        <p:nvSpPr>
          <p:cNvPr id="8" name="Espaço Reservado para Conteúdo 7"/>
          <p:cNvSpPr>
            <a:spLocks noGrp="1"/>
          </p:cNvSpPr>
          <p:nvPr>
            <p:ph sz="quarter" idx="1"/>
          </p:nvPr>
        </p:nvSpPr>
        <p:spPr>
          <a:xfrm>
            <a:off x="612648" y="1600200"/>
            <a:ext cx="8153400" cy="44958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7" name="Re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BR" smtClean="0"/>
              <a:t>Clique para editar o estilo do título mestre</a:t>
            </a:r>
            <a:endParaRPr kumimoji="0" lang="en-US"/>
          </a:p>
        </p:txBody>
      </p:sp>
      <p:sp>
        <p:nvSpPr>
          <p:cNvPr id="12" name="Espaço Reservado para Data 11"/>
          <p:cNvSpPr>
            <a:spLocks noGrp="1"/>
          </p:cNvSpPr>
          <p:nvPr>
            <p:ph type="dt" sz="half" idx="10"/>
          </p:nvPr>
        </p:nvSpPr>
        <p:spPr/>
        <p:txBody>
          <a:bodyPr/>
          <a:lstStyle/>
          <a:p>
            <a:fld id="{B2124A13-3621-464C-8A36-5FABA135CBE3}" type="datetimeFigureOut">
              <a:rPr lang="pt-BR" smtClean="0"/>
              <a:pPr/>
              <a:t>05/11/2012</a:t>
            </a:fld>
            <a:endParaRPr lang="pt-BR"/>
          </a:p>
        </p:txBody>
      </p:sp>
      <p:sp>
        <p:nvSpPr>
          <p:cNvPr id="13" name="Espaço Reservado para Número de Slid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67386FA-9DC4-4448-AA55-6EEF9DC3EF35}" type="slidenum">
              <a:rPr lang="pt-BR" smtClean="0"/>
              <a:pPr/>
              <a:t>‹nº›</a:t>
            </a:fld>
            <a:endParaRPr lang="pt-BR"/>
          </a:p>
        </p:txBody>
      </p:sp>
      <p:sp>
        <p:nvSpPr>
          <p:cNvPr id="14" name="Espaço Reservado para Rodapé 13"/>
          <p:cNvSpPr>
            <a:spLocks noGrp="1"/>
          </p:cNvSpPr>
          <p:nvPr>
            <p:ph type="ftr" sz="quarter" idx="12"/>
          </p:nvPr>
        </p:nvSpPr>
        <p:spPr/>
        <p:txBody>
          <a:bodyPr/>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9" name="Espaço Reservado para Conteúdo 8"/>
          <p:cNvSpPr>
            <a:spLocks noGrp="1"/>
          </p:cNvSpPr>
          <p:nvPr>
            <p:ph sz="quarter" idx="1"/>
          </p:nvPr>
        </p:nvSpPr>
        <p:spPr>
          <a:xfrm>
            <a:off x="609600" y="1589567"/>
            <a:ext cx="38862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844901" y="1589567"/>
            <a:ext cx="38862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8" name="Espaço Reservado para Data 7"/>
          <p:cNvSpPr>
            <a:spLocks noGrp="1"/>
          </p:cNvSpPr>
          <p:nvPr>
            <p:ph type="dt" sz="half" idx="15"/>
          </p:nvPr>
        </p:nvSpPr>
        <p:spPr/>
        <p:txBody>
          <a:bodyPr rtlCol="0"/>
          <a:lstStyle/>
          <a:p>
            <a:fld id="{B2124A13-3621-464C-8A36-5FABA135CBE3}" type="datetimeFigureOut">
              <a:rPr lang="pt-BR" smtClean="0"/>
              <a:pPr/>
              <a:t>05/11/2012</a:t>
            </a:fld>
            <a:endParaRPr lang="pt-BR"/>
          </a:p>
        </p:txBody>
      </p:sp>
      <p:sp>
        <p:nvSpPr>
          <p:cNvPr id="10" name="Espaço Reservado para Número de Slide 9"/>
          <p:cNvSpPr>
            <a:spLocks noGrp="1"/>
          </p:cNvSpPr>
          <p:nvPr>
            <p:ph type="sldNum" sz="quarter" idx="16"/>
          </p:nvPr>
        </p:nvSpPr>
        <p:spPr/>
        <p:txBody>
          <a:bodyPr rtlCol="0"/>
          <a:lstStyle/>
          <a:p>
            <a:fld id="{667386FA-9DC4-4448-AA55-6EEF9DC3EF35}" type="slidenum">
              <a:rPr lang="pt-BR" smtClean="0"/>
              <a:pPr/>
              <a:t>‹nº›</a:t>
            </a:fld>
            <a:endParaRPr lang="pt-BR"/>
          </a:p>
        </p:txBody>
      </p:sp>
      <p:sp>
        <p:nvSpPr>
          <p:cNvPr id="12" name="Espaço Reservado para Rodapé 11"/>
          <p:cNvSpPr>
            <a:spLocks noGrp="1"/>
          </p:cNvSpPr>
          <p:nvPr>
            <p:ph type="ftr" sz="quarter" idx="17"/>
          </p:nvPr>
        </p:nvSpPr>
        <p:spPr/>
        <p:txBody>
          <a:bodyPr rtlCol="0"/>
          <a:lstStyle/>
          <a:p>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BR" smtClean="0"/>
              <a:t>Clique para editar o estilo do título mestre</a:t>
            </a:r>
            <a:endParaRPr kumimoji="0" lang="en-US"/>
          </a:p>
        </p:txBody>
      </p:sp>
      <p:sp>
        <p:nvSpPr>
          <p:cNvPr id="11" name="Espaço Reservado para Conteúdo 10"/>
          <p:cNvSpPr>
            <a:spLocks noGrp="1"/>
          </p:cNvSpPr>
          <p:nvPr>
            <p:ph sz="quarter" idx="2"/>
          </p:nvPr>
        </p:nvSpPr>
        <p:spPr>
          <a:xfrm>
            <a:off x="609600" y="2438400"/>
            <a:ext cx="3886200" cy="35814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800600" y="2438400"/>
            <a:ext cx="3886200" cy="35814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0" name="Espaço Reservado para Data 9"/>
          <p:cNvSpPr>
            <a:spLocks noGrp="1"/>
          </p:cNvSpPr>
          <p:nvPr>
            <p:ph type="dt" sz="half" idx="15"/>
          </p:nvPr>
        </p:nvSpPr>
        <p:spPr/>
        <p:txBody>
          <a:bodyPr rtlCol="0"/>
          <a:lstStyle/>
          <a:p>
            <a:fld id="{B2124A13-3621-464C-8A36-5FABA135CBE3}" type="datetimeFigureOut">
              <a:rPr lang="pt-BR" smtClean="0"/>
              <a:pPr/>
              <a:t>05/11/2012</a:t>
            </a:fld>
            <a:endParaRPr lang="pt-BR"/>
          </a:p>
        </p:txBody>
      </p:sp>
      <p:sp>
        <p:nvSpPr>
          <p:cNvPr id="12" name="Espaço Reservado para Número de Slide 11"/>
          <p:cNvSpPr>
            <a:spLocks noGrp="1"/>
          </p:cNvSpPr>
          <p:nvPr>
            <p:ph type="sldNum" sz="quarter" idx="16"/>
          </p:nvPr>
        </p:nvSpPr>
        <p:spPr/>
        <p:txBody>
          <a:bodyPr rtlCol="0"/>
          <a:lstStyle/>
          <a:p>
            <a:fld id="{667386FA-9DC4-4448-AA55-6EEF9DC3EF35}" type="slidenum">
              <a:rPr lang="pt-BR" smtClean="0"/>
              <a:pPr/>
              <a:t>‹nº›</a:t>
            </a:fld>
            <a:endParaRPr lang="pt-BR"/>
          </a:p>
        </p:txBody>
      </p:sp>
      <p:sp>
        <p:nvSpPr>
          <p:cNvPr id="14" name="Espaço Reservado para Rodapé 13"/>
          <p:cNvSpPr>
            <a:spLocks noGrp="1"/>
          </p:cNvSpPr>
          <p:nvPr>
            <p:ph type="ftr" sz="quarter" idx="17"/>
          </p:nvPr>
        </p:nvSpPr>
        <p:spPr/>
        <p:txBody>
          <a:bodyPr rtlCol="0"/>
          <a:lstStyle/>
          <a:p>
            <a:endParaRPr lang="pt-BR"/>
          </a:p>
        </p:txBody>
      </p:sp>
      <p:sp>
        <p:nvSpPr>
          <p:cNvPr id="16" name="Espaço Reservado para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5" name="Espaço Reservado para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B2124A13-3621-464C-8A36-5FABA135CBE3}" type="datetimeFigureOut">
              <a:rPr lang="pt-BR" smtClean="0"/>
              <a:pPr/>
              <a:t>05/11/2012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lvl1pPr>
              <a:defRPr>
                <a:solidFill>
                  <a:srgbClr val="FFFFFF"/>
                </a:solidFill>
              </a:defRPr>
            </a:lvl1pPr>
          </a:lstStyle>
          <a:p>
            <a:fld id="{667386FA-9DC4-4448-AA55-6EEF9DC3EF3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2124A13-3621-464C-8A36-5FABA135CBE3}" type="datetimeFigureOut">
              <a:rPr lang="pt-BR" smtClean="0"/>
              <a:pPr/>
              <a:t>05/11/2012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a:xfrm>
            <a:off x="0" y="6248400"/>
            <a:ext cx="533400" cy="381000"/>
          </a:xfrm>
        </p:spPr>
        <p:txBody>
          <a:bodyPr/>
          <a:lstStyle>
            <a:lvl1pPr>
              <a:defRPr>
                <a:solidFill>
                  <a:schemeClr val="tx2"/>
                </a:solidFill>
              </a:defRPr>
            </a:lvl1pPr>
          </a:lstStyle>
          <a:p>
            <a:fld id="{667386FA-9DC4-4448-AA55-6EEF9DC3EF3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B2124A13-3621-464C-8A36-5FABA135CBE3}" type="datetimeFigureOut">
              <a:rPr lang="pt-BR" smtClean="0"/>
              <a:pPr/>
              <a:t>05/11/2012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lvl1pPr>
              <a:defRPr>
                <a:solidFill>
                  <a:srgbClr val="FFFFFF"/>
                </a:solidFill>
              </a:defRPr>
            </a:lvl1pPr>
          </a:lstStyle>
          <a:p>
            <a:fld id="{667386FA-9DC4-4448-AA55-6EEF9DC3EF35}" type="slidenum">
              <a:rPr lang="pt-BR" smtClean="0"/>
              <a:pPr/>
              <a:t>‹nº›</a:t>
            </a:fld>
            <a:endParaRPr lang="pt-BR"/>
          </a:p>
        </p:txBody>
      </p:sp>
      <p:sp>
        <p:nvSpPr>
          <p:cNvPr id="3" name="Espaço Reservado para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9" name="Espaço Reservado para Conteúdo 8"/>
          <p:cNvSpPr>
            <a:spLocks noGrp="1"/>
          </p:cNvSpPr>
          <p:nvPr>
            <p:ph sz="quarter" idx="1"/>
          </p:nvPr>
        </p:nvSpPr>
        <p:spPr>
          <a:xfrm>
            <a:off x="2362200" y="1752600"/>
            <a:ext cx="6400800" cy="44196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8" name="Re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BR" smtClean="0"/>
              <a:t>Clique para editar o estilo do título mestre</a:t>
            </a:r>
            <a:endParaRPr kumimoji="0" lang="en-US"/>
          </a:p>
        </p:txBody>
      </p:sp>
      <p:sp>
        <p:nvSpPr>
          <p:cNvPr id="11" name="Re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Data 11"/>
          <p:cNvSpPr>
            <a:spLocks noGrp="1"/>
          </p:cNvSpPr>
          <p:nvPr>
            <p:ph type="dt" sz="half" idx="10"/>
          </p:nvPr>
        </p:nvSpPr>
        <p:spPr>
          <a:xfrm>
            <a:off x="6248400" y="6248400"/>
            <a:ext cx="2667000" cy="365125"/>
          </a:xfrm>
        </p:spPr>
        <p:txBody>
          <a:bodyPr rtlCol="0"/>
          <a:lstStyle/>
          <a:p>
            <a:fld id="{B2124A13-3621-464C-8A36-5FABA135CBE3}" type="datetimeFigureOut">
              <a:rPr lang="pt-BR" smtClean="0"/>
              <a:pPr/>
              <a:t>05/11/2012</a:t>
            </a:fld>
            <a:endParaRPr lang="pt-BR"/>
          </a:p>
        </p:txBody>
      </p:sp>
      <p:sp>
        <p:nvSpPr>
          <p:cNvPr id="13" name="Espaço Reservado para Número de Slide 12"/>
          <p:cNvSpPr>
            <a:spLocks noGrp="1"/>
          </p:cNvSpPr>
          <p:nvPr>
            <p:ph type="sldNum" sz="quarter" idx="11"/>
          </p:nvPr>
        </p:nvSpPr>
        <p:spPr>
          <a:xfrm>
            <a:off x="0" y="4667249"/>
            <a:ext cx="1447800" cy="663578"/>
          </a:xfrm>
        </p:spPr>
        <p:txBody>
          <a:bodyPr rtlCol="0"/>
          <a:lstStyle>
            <a:lvl1pPr>
              <a:defRPr sz="2800"/>
            </a:lvl1pPr>
          </a:lstStyle>
          <a:p>
            <a:fld id="{667386FA-9DC4-4448-AA55-6EEF9DC3EF35}" type="slidenum">
              <a:rPr lang="pt-BR" smtClean="0"/>
              <a:pPr/>
              <a:t>‹nº›</a:t>
            </a:fld>
            <a:endParaRPr lang="pt-BR"/>
          </a:p>
        </p:txBody>
      </p:sp>
      <p:sp>
        <p:nvSpPr>
          <p:cNvPr id="14" name="Espaço Reservado para Rodapé 13"/>
          <p:cNvSpPr>
            <a:spLocks noGrp="1"/>
          </p:cNvSpPr>
          <p:nvPr>
            <p:ph type="ftr" sz="quarter" idx="12"/>
          </p:nvPr>
        </p:nvSpPr>
        <p:spPr>
          <a:xfrm>
            <a:off x="1600200" y="6248206"/>
            <a:ext cx="4572000" cy="365125"/>
          </a:xfrm>
        </p:spPr>
        <p:txBody>
          <a:bodyPr rtlCol="0"/>
          <a:lstStyle/>
          <a:p>
            <a:endParaRPr lang="pt-BR"/>
          </a:p>
        </p:txBody>
      </p:sp>
      <p:sp>
        <p:nvSpPr>
          <p:cNvPr id="3" name="Espaço Reservado par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BR"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609600" y="228600"/>
            <a:ext cx="8153400" cy="990600"/>
          </a:xfrm>
          <a:prstGeom prst="rect">
            <a:avLst/>
          </a:prstGeom>
        </p:spPr>
        <p:txBody>
          <a:bodyPr vert="horz" anchor="ctr">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2124A13-3621-464C-8A36-5FABA135CBE3}" type="datetimeFigureOut">
              <a:rPr lang="pt-BR" smtClean="0"/>
              <a:pPr/>
              <a:t>05/11/2012</a:t>
            </a:fld>
            <a:endParaRPr lang="pt-BR"/>
          </a:p>
        </p:txBody>
      </p:sp>
      <p:sp>
        <p:nvSpPr>
          <p:cNvPr id="3" name="Espaço Reservado para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pt-BR"/>
          </a:p>
        </p:txBody>
      </p:sp>
      <p:sp>
        <p:nvSpPr>
          <p:cNvPr id="7" name="Re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67386FA-9DC4-4448-AA55-6EEF9DC3EF3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9512" y="1916832"/>
            <a:ext cx="8712968" cy="1828800"/>
          </a:xfrm>
        </p:spPr>
        <p:txBody>
          <a:bodyPr>
            <a:noAutofit/>
          </a:bodyPr>
          <a:lstStyle/>
          <a:p>
            <a:pPr algn="just"/>
            <a:r>
              <a:rPr lang="pt-BR" sz="3600" dirty="0" err="1" smtClean="0"/>
              <a:t>Make</a:t>
            </a:r>
            <a:r>
              <a:rPr lang="pt-BR" sz="3600" dirty="0" smtClean="0"/>
              <a:t>: Um framework para geração de dados para testes unitários em </a:t>
            </a:r>
            <a:r>
              <a:rPr lang="pt-BR" sz="3600" dirty="0" err="1" smtClean="0"/>
              <a:t>java</a:t>
            </a:r>
            <a:endParaRPr lang="pt-BR" sz="3600" dirty="0"/>
          </a:p>
        </p:txBody>
      </p:sp>
      <p:sp>
        <p:nvSpPr>
          <p:cNvPr id="3" name="Subtítulo 2"/>
          <p:cNvSpPr>
            <a:spLocks noGrp="1"/>
          </p:cNvSpPr>
          <p:nvPr>
            <p:ph type="subTitle" idx="1"/>
          </p:nvPr>
        </p:nvSpPr>
        <p:spPr>
          <a:xfrm>
            <a:off x="2362200" y="5191472"/>
            <a:ext cx="6705600" cy="685800"/>
          </a:xfrm>
        </p:spPr>
        <p:txBody>
          <a:bodyPr/>
          <a:lstStyle/>
          <a:p>
            <a:r>
              <a:rPr lang="pt-BR" dirty="0" smtClean="0"/>
              <a:t>Guilherme Braga Viana Bahia</a:t>
            </a:r>
            <a:endParaRPr lang="pt-BR" dirty="0"/>
          </a:p>
        </p:txBody>
      </p:sp>
      <p:sp>
        <p:nvSpPr>
          <p:cNvPr id="5" name="Subtítulo 2"/>
          <p:cNvSpPr txBox="1">
            <a:spLocks/>
          </p:cNvSpPr>
          <p:nvPr/>
        </p:nvSpPr>
        <p:spPr>
          <a:xfrm>
            <a:off x="-36512" y="5191472"/>
            <a:ext cx="2232248"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pt-BR" sz="2600" b="0" i="0" u="none" strike="noStrike" kern="1200" cap="none" spc="0" normalizeH="0" baseline="0" noProof="0" dirty="0" smtClean="0">
                <a:ln>
                  <a:noFill/>
                </a:ln>
                <a:solidFill>
                  <a:srgbClr val="FFFFFF"/>
                </a:solidFill>
                <a:effectLst/>
                <a:uLnTx/>
                <a:uFillTx/>
                <a:latin typeface="+mn-lt"/>
                <a:ea typeface="+mn-ea"/>
                <a:cs typeface="+mn-cs"/>
              </a:rPr>
              <a:t>Aluno:</a:t>
            </a:r>
            <a:endParaRPr kumimoji="0" lang="pt-BR" sz="2600" b="0" i="0" u="none" strike="noStrike" kern="1200" cap="none" spc="0" normalizeH="0" baseline="0" noProof="0" dirty="0">
              <a:ln>
                <a:noFill/>
              </a:ln>
              <a:solidFill>
                <a:srgbClr val="FFFFFF"/>
              </a:solidFill>
              <a:effectLst/>
              <a:uLnTx/>
              <a:uFillTx/>
              <a:latin typeface="+mn-lt"/>
              <a:ea typeface="+mn-ea"/>
              <a:cs typeface="+mn-cs"/>
            </a:endParaRPr>
          </a:p>
        </p:txBody>
      </p:sp>
      <p:grpSp>
        <p:nvGrpSpPr>
          <p:cNvPr id="9" name="Grupo 8"/>
          <p:cNvGrpSpPr/>
          <p:nvPr/>
        </p:nvGrpSpPr>
        <p:grpSpPr>
          <a:xfrm>
            <a:off x="-36512" y="6055568"/>
            <a:ext cx="9104312" cy="685800"/>
            <a:chOff x="-36512" y="6055568"/>
            <a:chExt cx="9104312" cy="685800"/>
          </a:xfrm>
        </p:grpSpPr>
        <p:sp>
          <p:nvSpPr>
            <p:cNvPr id="6" name="Subtítulo 2"/>
            <p:cNvSpPr txBox="1">
              <a:spLocks/>
            </p:cNvSpPr>
            <p:nvPr/>
          </p:nvSpPr>
          <p:spPr>
            <a:xfrm>
              <a:off x="-36512" y="6055568"/>
              <a:ext cx="2232248"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pt-BR" sz="2600" b="0" i="0" u="none" strike="noStrike" kern="1200" cap="none" spc="0" normalizeH="0" baseline="0" noProof="0" dirty="0" smtClean="0">
                  <a:ln>
                    <a:noFill/>
                  </a:ln>
                  <a:solidFill>
                    <a:srgbClr val="FFFFFF"/>
                  </a:solidFill>
                  <a:effectLst/>
                  <a:uLnTx/>
                  <a:uFillTx/>
                  <a:latin typeface="+mn-lt"/>
                  <a:ea typeface="+mn-ea"/>
                  <a:cs typeface="+mn-cs"/>
                </a:rPr>
                <a:t>Orientador:</a:t>
              </a:r>
              <a:endParaRPr kumimoji="0" lang="pt-BR" sz="26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Subtítulo 2"/>
            <p:cNvSpPr txBox="1">
              <a:spLocks/>
            </p:cNvSpPr>
            <p:nvPr/>
          </p:nvSpPr>
          <p:spPr>
            <a:xfrm>
              <a:off x="2362200" y="6055568"/>
              <a:ext cx="6705600" cy="685800"/>
            </a:xfrm>
            <a:prstGeom prst="rect">
              <a:avLst/>
            </a:prstGeom>
          </p:spPr>
          <p:txBody>
            <a:bodyPr vert="horz" anchor="ctr">
              <a:normAutofit/>
            </a:bodyPr>
            <a:lstStyle/>
            <a:p>
              <a:pPr lvl="0">
                <a:spcBef>
                  <a:spcPts val="700"/>
                </a:spcBef>
                <a:buClr>
                  <a:schemeClr val="accent2"/>
                </a:buClr>
                <a:buSzPct val="60000"/>
              </a:pPr>
              <a:r>
                <a:rPr lang="pt-BR" sz="2600" dirty="0" smtClean="0">
                  <a:solidFill>
                    <a:srgbClr val="FFFFFF"/>
                  </a:solidFill>
                </a:rPr>
                <a:t>Prof. Joaquim Pedro C. de Oliveira, </a:t>
              </a:r>
              <a:r>
                <a:rPr lang="pt-BR" sz="2600" dirty="0" err="1" smtClean="0">
                  <a:solidFill>
                    <a:srgbClr val="FFFFFF"/>
                  </a:solidFill>
                </a:rPr>
                <a:t>MSc</a:t>
              </a:r>
              <a:r>
                <a:rPr lang="pt-BR" sz="2600" dirty="0" smtClean="0">
                  <a:solidFill>
                    <a:srgbClr val="FFFFFF"/>
                  </a:solidFill>
                </a:rPr>
                <a:t>.</a:t>
              </a:r>
              <a:endParaRPr kumimoji="0" lang="pt-BR" sz="2600" b="0" i="0" u="none" strike="noStrike" kern="1200" cap="none" spc="0" normalizeH="0" baseline="0" noProof="0" dirty="0">
                <a:ln>
                  <a:noFill/>
                </a:ln>
                <a:solidFill>
                  <a:srgbClr val="FFFFFF"/>
                </a:solidFill>
                <a:effectLst/>
                <a:uLnTx/>
                <a:uFillTx/>
                <a:latin typeface="+mn-lt"/>
                <a:ea typeface="+mn-ea"/>
                <a:cs typeface="+mn-cs"/>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2" cstate="print"/>
          <a:srcRect l="37080" t="36346" r="30267" b="57423"/>
          <a:stretch>
            <a:fillRect/>
          </a:stretch>
        </p:blipFill>
        <p:spPr bwMode="auto">
          <a:xfrm>
            <a:off x="4895528" y="4653136"/>
            <a:ext cx="4248472" cy="432048"/>
          </a:xfrm>
          <a:prstGeom prst="rect">
            <a:avLst/>
          </a:prstGeom>
          <a:noFill/>
          <a:ln w="9525">
            <a:noFill/>
            <a:miter lim="800000"/>
            <a:headEnd/>
            <a:tailEnd/>
          </a:ln>
        </p:spPr>
      </p:pic>
      <p:sp>
        <p:nvSpPr>
          <p:cNvPr id="2" name="Título 1"/>
          <p:cNvSpPr>
            <a:spLocks noGrp="1"/>
          </p:cNvSpPr>
          <p:nvPr>
            <p:ph type="title"/>
          </p:nvPr>
        </p:nvSpPr>
        <p:spPr/>
        <p:txBody>
          <a:bodyPr/>
          <a:lstStyle/>
          <a:p>
            <a:r>
              <a:rPr lang="pt-BR" dirty="0" smtClean="0"/>
              <a:t>MAKE – Fábricas Especializadas</a:t>
            </a:r>
            <a:endParaRPr lang="pt-BR" dirty="0"/>
          </a:p>
        </p:txBody>
      </p:sp>
      <p:sp>
        <p:nvSpPr>
          <p:cNvPr id="3" name="Espaço Reservado para Conteúdo 2"/>
          <p:cNvSpPr>
            <a:spLocks noGrp="1"/>
          </p:cNvSpPr>
          <p:nvPr>
            <p:ph sz="quarter" idx="1"/>
          </p:nvPr>
        </p:nvSpPr>
        <p:spPr>
          <a:xfrm>
            <a:off x="612648" y="1600200"/>
            <a:ext cx="8153400" cy="1612776"/>
          </a:xfrm>
        </p:spPr>
        <p:txBody>
          <a:bodyPr/>
          <a:lstStyle/>
          <a:p>
            <a:r>
              <a:rPr lang="pt-BR" dirty="0" smtClean="0"/>
              <a:t>São classes que podem ser integradas ao </a:t>
            </a:r>
            <a:r>
              <a:rPr lang="pt-BR" dirty="0" err="1" smtClean="0"/>
              <a:t>Make</a:t>
            </a:r>
            <a:r>
              <a:rPr lang="pt-BR" dirty="0" smtClean="0"/>
              <a:t>, quando o mesmo não pode gerar valores para alguma situação.</a:t>
            </a:r>
          </a:p>
        </p:txBody>
      </p:sp>
      <p:sp>
        <p:nvSpPr>
          <p:cNvPr id="4" name="Espaço Reservado para Conteúdo 2"/>
          <p:cNvSpPr txBox="1">
            <a:spLocks/>
          </p:cNvSpPr>
          <p:nvPr/>
        </p:nvSpPr>
        <p:spPr>
          <a:xfrm>
            <a:off x="755576" y="3212976"/>
            <a:ext cx="8153400" cy="2880320"/>
          </a:xfrm>
          <a:prstGeom prst="rect">
            <a:avLst/>
          </a:prstGeom>
        </p:spPr>
        <p:txBody>
          <a:bodyPr vert="horz" numCol="2">
            <a:normAutofit/>
          </a:bodyPr>
          <a:lstStyle/>
          <a:p>
            <a:pPr marL="320040" lvl="0" indent="-320040">
              <a:spcBef>
                <a:spcPts val="700"/>
              </a:spcBef>
              <a:buClr>
                <a:schemeClr val="accent2"/>
              </a:buClr>
              <a:buSzPct val="60000"/>
              <a:buFont typeface="Wingdings"/>
              <a:buChar char=""/>
            </a:pPr>
            <a:r>
              <a:rPr lang="pt-BR" sz="2000" dirty="0" smtClean="0"/>
              <a:t>Criar </a:t>
            </a:r>
            <a:r>
              <a:rPr lang="pt-BR" sz="2000" dirty="0"/>
              <a:t>uma classe e implementar a interface </a:t>
            </a:r>
            <a:r>
              <a:rPr lang="pt-BR" sz="2000" dirty="0" err="1" smtClean="0"/>
              <a:t>ValueSpecializedFactory</a:t>
            </a:r>
            <a:endParaRPr lang="pt-BR" sz="2000" dirty="0" smtClean="0"/>
          </a:p>
          <a:p>
            <a:pPr marL="320040" lvl="0" indent="-320040">
              <a:spcBef>
                <a:spcPts val="700"/>
              </a:spcBef>
              <a:buClr>
                <a:schemeClr val="accent2"/>
              </a:buClr>
              <a:buSzPct val="60000"/>
              <a:buFont typeface="Wingdings"/>
              <a:buChar char=""/>
            </a:pPr>
            <a:endParaRPr kumimoji="0" lang="pt-BR" sz="2000" b="0" i="0" u="none" strike="noStrike" kern="1200" cap="none" spc="0" normalizeH="0" baseline="0" noProof="0" dirty="0">
              <a:ln>
                <a:noFill/>
              </a:ln>
              <a:solidFill>
                <a:schemeClr val="tx1"/>
              </a:solidFill>
              <a:effectLst/>
              <a:uLnTx/>
              <a:uFillTx/>
              <a:latin typeface="+mn-lt"/>
              <a:ea typeface="+mn-ea"/>
              <a:cs typeface="+mn-cs"/>
            </a:endParaRPr>
          </a:p>
          <a:p>
            <a:pPr marL="320040" lvl="0" indent="-320040">
              <a:spcBef>
                <a:spcPts val="700"/>
              </a:spcBef>
              <a:buClr>
                <a:schemeClr val="accent2"/>
              </a:buClr>
              <a:buSzPct val="60000"/>
              <a:buFont typeface="Wingdings"/>
              <a:buChar char=""/>
            </a:pPr>
            <a:endParaRPr lang="pt-BR" sz="2000" dirty="0" smtClean="0"/>
          </a:p>
          <a:p>
            <a:pPr marL="320040" lvl="0" indent="-320040">
              <a:spcBef>
                <a:spcPts val="700"/>
              </a:spcBef>
              <a:buClr>
                <a:schemeClr val="accent2"/>
              </a:buClr>
              <a:buSzPct val="60000"/>
              <a:buFont typeface="Wingdings"/>
              <a:buChar char=""/>
            </a:pPr>
            <a:endParaRPr kumimoji="0" lang="pt-BR" sz="2000" b="0" i="0" u="none" strike="noStrike" kern="1200" cap="none" spc="0" normalizeH="0" baseline="0" noProof="0" dirty="0">
              <a:ln>
                <a:noFill/>
              </a:ln>
              <a:solidFill>
                <a:schemeClr val="tx1"/>
              </a:solidFill>
              <a:effectLst/>
              <a:uLnTx/>
              <a:uFillTx/>
              <a:latin typeface="+mn-lt"/>
              <a:ea typeface="+mn-ea"/>
              <a:cs typeface="+mn-cs"/>
            </a:endParaRPr>
          </a:p>
          <a:p>
            <a:pPr marL="320040" lvl="0" indent="-320040">
              <a:spcBef>
                <a:spcPts val="700"/>
              </a:spcBef>
              <a:buClr>
                <a:schemeClr val="accent2"/>
              </a:buClr>
              <a:buSzPct val="60000"/>
              <a:buFont typeface="Wingdings"/>
              <a:buChar char=""/>
            </a:pPr>
            <a:endParaRPr lang="pt-BR" sz="2000" dirty="0" smtClean="0"/>
          </a:p>
          <a:p>
            <a:pPr marL="320040" lvl="0" indent="-320040">
              <a:spcBef>
                <a:spcPts val="700"/>
              </a:spcBef>
              <a:buClr>
                <a:schemeClr val="accent2"/>
              </a:buClr>
              <a:buSzPct val="60000"/>
              <a:buFont typeface="Wingdings"/>
              <a:buChar char=""/>
            </a:pPr>
            <a:endParaRPr kumimoji="0" lang="pt-BR" sz="2000" b="0" i="0" u="none" strike="noStrike" kern="1200" cap="none" spc="0" normalizeH="0" baseline="0" noProof="0" dirty="0">
              <a:ln>
                <a:noFill/>
              </a:ln>
              <a:solidFill>
                <a:schemeClr val="tx1"/>
              </a:solidFill>
              <a:effectLst/>
              <a:uLnTx/>
              <a:uFillTx/>
              <a:latin typeface="+mn-lt"/>
              <a:ea typeface="+mn-ea"/>
              <a:cs typeface="+mn-cs"/>
            </a:endParaRPr>
          </a:p>
          <a:p>
            <a:pPr marL="320040" indent="-320040">
              <a:spcBef>
                <a:spcPts val="700"/>
              </a:spcBef>
              <a:buClr>
                <a:schemeClr val="accent2"/>
              </a:buClr>
              <a:buSzPct val="60000"/>
              <a:buFont typeface="Wingdings"/>
              <a:buChar char=""/>
            </a:pPr>
            <a:r>
              <a:rPr lang="pt-BR" sz="2000" dirty="0"/>
              <a:t>Registrar a fábrica especializada no arquivo </a:t>
            </a:r>
            <a:r>
              <a:rPr lang="pt-BR" sz="2000" dirty="0" err="1"/>
              <a:t>make</a:t>
            </a:r>
            <a:r>
              <a:rPr lang="pt-BR" sz="2000" dirty="0"/>
              <a:t>.</a:t>
            </a:r>
            <a:r>
              <a:rPr lang="pt-BR" sz="2000" dirty="0" err="1"/>
              <a:t>properties</a:t>
            </a:r>
            <a:r>
              <a:rPr lang="pt-BR" sz="2000" dirty="0"/>
              <a:t>.</a:t>
            </a:r>
          </a:p>
          <a:p>
            <a:pPr marL="320040" lvl="0" indent="-320040">
              <a:spcBef>
                <a:spcPts val="700"/>
              </a:spcBef>
              <a:buClr>
                <a:schemeClr val="accent2"/>
              </a:buClr>
              <a:buSzPct val="60000"/>
            </a:pPr>
            <a:endParaRPr kumimoji="0" lang="pt-BR"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3" cstate="print"/>
          <a:srcRect l="6641" t="15577" r="68454" b="57423"/>
          <a:stretch>
            <a:fillRect/>
          </a:stretch>
        </p:blipFill>
        <p:spPr bwMode="auto">
          <a:xfrm>
            <a:off x="1331640" y="4005064"/>
            <a:ext cx="3240360" cy="1872208"/>
          </a:xfrm>
          <a:prstGeom prst="rect">
            <a:avLst/>
          </a:prstGeom>
          <a:noFill/>
          <a:ln w="9525">
            <a:noFill/>
            <a:miter lim="800000"/>
            <a:headEnd/>
            <a:tailEnd/>
          </a:ln>
        </p:spPr>
      </p:pic>
      <p:sp>
        <p:nvSpPr>
          <p:cNvPr id="9" name="Texto Explicativo 2 8"/>
          <p:cNvSpPr/>
          <p:nvPr/>
        </p:nvSpPr>
        <p:spPr>
          <a:xfrm>
            <a:off x="4716016" y="4149080"/>
            <a:ext cx="2088232" cy="576064"/>
          </a:xfrm>
          <a:prstGeom prst="borderCallout2">
            <a:avLst>
              <a:gd name="adj1" fmla="val 11871"/>
              <a:gd name="adj2" fmla="val -5866"/>
              <a:gd name="adj3" fmla="val 13247"/>
              <a:gd name="adj4" fmla="val -15434"/>
              <a:gd name="adj5" fmla="val 51747"/>
              <a:gd name="adj6" fmla="val -239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smtClean="0"/>
              <a:t>Avalia o tipo: </a:t>
            </a:r>
            <a:r>
              <a:rPr lang="pt-BR" sz="1200" dirty="0" err="1" smtClean="0"/>
              <a:t>boolean</a:t>
            </a:r>
            <a:r>
              <a:rPr lang="pt-BR" sz="1200" dirty="0" smtClean="0"/>
              <a:t>, String, </a:t>
            </a:r>
            <a:r>
              <a:rPr lang="pt-BR" sz="1200" dirty="0" err="1" smtClean="0"/>
              <a:t>Integer</a:t>
            </a:r>
            <a:r>
              <a:rPr lang="pt-BR" sz="1200" dirty="0" smtClean="0"/>
              <a:t>, etc.</a:t>
            </a:r>
            <a:endParaRPr lang="pt-BR" sz="1200" dirty="0"/>
          </a:p>
        </p:txBody>
      </p:sp>
      <p:sp>
        <p:nvSpPr>
          <p:cNvPr id="10" name="Texto Explicativo 2 9"/>
          <p:cNvSpPr/>
          <p:nvPr/>
        </p:nvSpPr>
        <p:spPr>
          <a:xfrm>
            <a:off x="4427984" y="4509120"/>
            <a:ext cx="2088232" cy="576064"/>
          </a:xfrm>
          <a:prstGeom prst="borderCallout2">
            <a:avLst>
              <a:gd name="adj1" fmla="val 11871"/>
              <a:gd name="adj2" fmla="val -5866"/>
              <a:gd name="adj3" fmla="val 13247"/>
              <a:gd name="adj4" fmla="val -15434"/>
              <a:gd name="adj5" fmla="val 51747"/>
              <a:gd name="adj6" fmla="val -239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smtClean="0"/>
              <a:t>Avalia a propriedade definida no arquivo </a:t>
            </a:r>
            <a:r>
              <a:rPr lang="pt-BR" sz="1200" dirty="0" err="1" smtClean="0"/>
              <a:t>make</a:t>
            </a:r>
            <a:r>
              <a:rPr lang="pt-BR" sz="1200" dirty="0" smtClean="0"/>
              <a:t>.</a:t>
            </a:r>
            <a:r>
              <a:rPr lang="pt-BR" sz="1200" dirty="0" err="1" smtClean="0"/>
              <a:t>properties</a:t>
            </a:r>
            <a:r>
              <a:rPr lang="pt-BR" sz="1200" dirty="0" smtClean="0"/>
              <a:t>.</a:t>
            </a:r>
            <a:endParaRPr lang="pt-BR" sz="1200" dirty="0"/>
          </a:p>
        </p:txBody>
      </p:sp>
      <p:sp>
        <p:nvSpPr>
          <p:cNvPr id="11" name="Texto Explicativo 2 10"/>
          <p:cNvSpPr/>
          <p:nvPr/>
        </p:nvSpPr>
        <p:spPr>
          <a:xfrm>
            <a:off x="4788024" y="5157192"/>
            <a:ext cx="2088232" cy="576064"/>
          </a:xfrm>
          <a:prstGeom prst="borderCallout2">
            <a:avLst>
              <a:gd name="adj1" fmla="val 11871"/>
              <a:gd name="adj2" fmla="val -5866"/>
              <a:gd name="adj3" fmla="val 13247"/>
              <a:gd name="adj4" fmla="val -15434"/>
              <a:gd name="adj5" fmla="val 31626"/>
              <a:gd name="adj6" fmla="val -276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smtClean="0"/>
              <a:t>Cria o valor a ser inserido no atributo.</a:t>
            </a:r>
            <a:endParaRPr lang="pt-B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ox(i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ox(in)">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1" nodeType="clickEffect">
                                  <p:stCondLst>
                                    <p:cond delay="0"/>
                                  </p:stCondLst>
                                  <p:childTnLst>
                                    <p:animEffect transition="out" filter="box(in)">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4" presetClass="entr" presetSubtype="16"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grpId="1" nodeType="clickEffect">
                                  <p:stCondLst>
                                    <p:cond delay="0"/>
                                  </p:stCondLst>
                                  <p:childTnLst>
                                    <p:animEffect transition="out" filter="box(in)">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4" presetClass="entr" presetSubtype="16"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ox(in)">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childTnLst>
                                    <p:animEffect transition="out" filter="box(in)">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4" presetClass="entr" presetSubtype="16" fill="hold" nodeType="with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box(in)">
                                      <p:cBhvr>
                                        <p:cTn id="46" dur="500"/>
                                        <p:tgtEl>
                                          <p:spTgt spid="4">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4102"/>
                                        </p:tgtEl>
                                        <p:attrNameLst>
                                          <p:attrName>style.visibility</p:attrName>
                                        </p:attrNameLst>
                                      </p:cBhvr>
                                      <p:to>
                                        <p:strVal val="visible"/>
                                      </p:to>
                                    </p:set>
                                    <p:animEffect transition="in" filter="box(in)">
                                      <p:cBhvr>
                                        <p:cTn id="51"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Fluxo de Trabalho</a:t>
            </a:r>
            <a:endParaRPr lang="pt-BR" dirty="0"/>
          </a:p>
        </p:txBody>
      </p:sp>
      <p:sp>
        <p:nvSpPr>
          <p:cNvPr id="3" name="Espaço Reservado para Conteúdo 2"/>
          <p:cNvSpPr>
            <a:spLocks noGrp="1"/>
          </p:cNvSpPr>
          <p:nvPr>
            <p:ph sz="quarter" idx="1"/>
          </p:nvPr>
        </p:nvSpPr>
        <p:spPr/>
        <p:txBody>
          <a:bodyPr/>
          <a:lstStyle/>
          <a:p>
            <a:r>
              <a:rPr lang="pt-BR" dirty="0" smtClean="0"/>
              <a:t>Para que o valor de um Field seja criado um fluxo de execução foi definido.</a:t>
            </a:r>
          </a:p>
          <a:p>
            <a:pPr>
              <a:buNone/>
            </a:pPr>
            <a:endParaRPr lang="pt-BR" dirty="0"/>
          </a:p>
        </p:txBody>
      </p:sp>
      <p:pic>
        <p:nvPicPr>
          <p:cNvPr id="4" name="Imagem 3" descr="C:\Users\Guilherme\Pictures\fluxoMake.png"/>
          <p:cNvPicPr/>
          <p:nvPr/>
        </p:nvPicPr>
        <p:blipFill>
          <a:blip r:embed="rId2" cstate="print"/>
          <a:srcRect/>
          <a:stretch>
            <a:fillRect/>
          </a:stretch>
        </p:blipFill>
        <p:spPr bwMode="auto">
          <a:xfrm>
            <a:off x="1763688" y="2885372"/>
            <a:ext cx="5400600" cy="35679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Utilização</a:t>
            </a:r>
            <a:endParaRPr lang="pt-BR" dirty="0"/>
          </a:p>
        </p:txBody>
      </p:sp>
      <p:sp>
        <p:nvSpPr>
          <p:cNvPr id="3" name="Espaço Reservado para Conteúdo 2"/>
          <p:cNvSpPr>
            <a:spLocks noGrp="1"/>
          </p:cNvSpPr>
          <p:nvPr>
            <p:ph sz="quarter" idx="1"/>
          </p:nvPr>
        </p:nvSpPr>
        <p:spPr/>
        <p:txBody>
          <a:bodyPr/>
          <a:lstStyle/>
          <a:p>
            <a:r>
              <a:rPr lang="pt-BR" dirty="0" smtClean="0"/>
              <a:t>Framework criado com base em uma necessidade real. Um projeto novo que não possuía histórico de dados.</a:t>
            </a:r>
          </a:p>
          <a:p>
            <a:r>
              <a:rPr lang="pt-BR" dirty="0" smtClean="0"/>
              <a:t>Atualização de scripts SQL constantes atrasavam o desenvolvimento e os testes.</a:t>
            </a:r>
          </a:p>
          <a:p>
            <a:r>
              <a:rPr lang="pt-BR" dirty="0" smtClean="0"/>
              <a:t>Preparação dos testes comprometiam a criação dos mesmos.</a:t>
            </a:r>
          </a:p>
          <a:p>
            <a:r>
              <a:rPr lang="pt-BR" dirty="0" smtClean="0"/>
              <a:t>Dados “viciados” estavam comprometendo a integridade dos testes.</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Benefícios</a:t>
            </a:r>
            <a:endParaRPr lang="pt-BR" dirty="0"/>
          </a:p>
        </p:txBody>
      </p:sp>
      <p:sp>
        <p:nvSpPr>
          <p:cNvPr id="3" name="Espaço Reservado para Conteúdo 2"/>
          <p:cNvSpPr>
            <a:spLocks noGrp="1"/>
          </p:cNvSpPr>
          <p:nvPr>
            <p:ph sz="quarter" idx="1"/>
          </p:nvPr>
        </p:nvSpPr>
        <p:spPr/>
        <p:txBody>
          <a:bodyPr numCol="1">
            <a:normAutofit/>
          </a:bodyPr>
          <a:lstStyle/>
          <a:p>
            <a:r>
              <a:rPr lang="pt-BR" dirty="0" smtClean="0"/>
              <a:t>Menor necessidade de avaliar regra de validação para testes.</a:t>
            </a:r>
          </a:p>
          <a:p>
            <a:r>
              <a:rPr lang="pt-BR" dirty="0" smtClean="0"/>
              <a:t>Zero em necessidade de manutenção de scripts SQL.</a:t>
            </a:r>
          </a:p>
          <a:p>
            <a:r>
              <a:rPr lang="pt-BR" dirty="0" smtClean="0"/>
              <a:t>Algumas validações foram refeitas devido a valores gerados que não foram previstos.</a:t>
            </a:r>
          </a:p>
          <a:p>
            <a:r>
              <a:rPr lang="pt-BR" dirty="0" smtClean="0"/>
              <a:t>População do banco de dados com maior volume de informação.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Limitações</a:t>
            </a:r>
            <a:endParaRPr lang="pt-BR" dirty="0"/>
          </a:p>
        </p:txBody>
      </p:sp>
      <p:sp>
        <p:nvSpPr>
          <p:cNvPr id="3" name="Espaço Reservado para Conteúdo 2"/>
          <p:cNvSpPr>
            <a:spLocks noGrp="1"/>
          </p:cNvSpPr>
          <p:nvPr>
            <p:ph sz="quarter" idx="1"/>
          </p:nvPr>
        </p:nvSpPr>
        <p:spPr/>
        <p:txBody>
          <a:bodyPr numCol="1">
            <a:normAutofit/>
          </a:bodyPr>
          <a:lstStyle/>
          <a:p>
            <a:r>
              <a:rPr lang="pt-BR" dirty="0" smtClean="0"/>
              <a:t>Alguns campos que não eram delimitados com fábricas especializadas apresentavam valores ilegíveis ou irreais.</a:t>
            </a:r>
          </a:p>
          <a:p>
            <a:r>
              <a:rPr lang="pt-BR" dirty="0" smtClean="0"/>
              <a:t>Vários testes com nomes diferentes que recebiam a mesma fábrica especializada.</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dirty="0" smtClean="0"/>
              <a:t>Quanto maior for a quantidade de possibilidades a ser aferida no sistema, maior será o tempo de criação e execução do teste.</a:t>
            </a:r>
          </a:p>
          <a:p>
            <a:r>
              <a:rPr lang="pt-BR" dirty="0" smtClean="0"/>
              <a:t>O tempo existente entre preparar o teste unitário e executar o mesmo pode ser reduzida utilizando o framework </a:t>
            </a:r>
            <a:r>
              <a:rPr lang="pt-BR" dirty="0" err="1" smtClean="0"/>
              <a:t>Make</a:t>
            </a:r>
            <a:r>
              <a:rPr lang="pt-BR" dirty="0" smtClean="0"/>
              <a:t>.</a:t>
            </a:r>
          </a:p>
          <a:p>
            <a:r>
              <a:rPr lang="pt-BR" dirty="0" smtClean="0"/>
              <a:t>A criação de valores para serem inseridos no banco de dados para realização de testes é outra tarefa que o </a:t>
            </a:r>
            <a:r>
              <a:rPr lang="pt-BR" dirty="0" err="1" smtClean="0"/>
              <a:t>Make</a:t>
            </a:r>
            <a:r>
              <a:rPr lang="pt-BR" dirty="0" smtClean="0"/>
              <a:t> pode auxiliar.</a:t>
            </a:r>
          </a:p>
          <a:p>
            <a:r>
              <a:rPr lang="pt-BR" dirty="0" smtClean="0"/>
              <a:t>A utilização do </a:t>
            </a:r>
            <a:r>
              <a:rPr lang="pt-BR" dirty="0" err="1" smtClean="0"/>
              <a:t>Make</a:t>
            </a:r>
            <a:r>
              <a:rPr lang="pt-BR" dirty="0" smtClean="0"/>
              <a:t> permite ao desenvolvedor reduzir o tempo de trabalho em tarefas complexas permitindo ganho de produtividade e, consequentemente, torna possível a entrega de mais valor de negócio ao cliente.</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Testes Unitários Automatizados</a:t>
            </a:r>
            <a:endParaRPr lang="pt-BR" dirty="0"/>
          </a:p>
        </p:txBody>
      </p:sp>
      <p:sp>
        <p:nvSpPr>
          <p:cNvPr id="3" name="Espaço Reservado para Conteúdo 2"/>
          <p:cNvSpPr>
            <a:spLocks noGrp="1"/>
          </p:cNvSpPr>
          <p:nvPr>
            <p:ph sz="quarter" idx="1"/>
          </p:nvPr>
        </p:nvSpPr>
        <p:spPr/>
        <p:txBody>
          <a:bodyPr/>
          <a:lstStyle/>
          <a:p>
            <a:r>
              <a:rPr lang="pt-BR" dirty="0" smtClean="0"/>
              <a:t>Aumentam o índice de acerto no desenvolvimento de funcionalidades do sistema. </a:t>
            </a:r>
          </a:p>
          <a:p>
            <a:r>
              <a:rPr lang="pt-BR" dirty="0" smtClean="0"/>
              <a:t>O teste é criado em conjunto com a implementação da regra de negócio pelo desenvolvedor.</a:t>
            </a:r>
          </a:p>
          <a:p>
            <a:r>
              <a:rPr lang="pt-BR" dirty="0" smtClean="0"/>
              <a:t>Pequenas funcionalidades são avaliadas várias vezes em diferentes momentos.</a:t>
            </a:r>
          </a:p>
          <a:p>
            <a:r>
              <a:rPr lang="pt-BR" dirty="0" smtClean="0"/>
              <a:t>Os testes são executados rapidamente e os resultados são instantâneos.</a:t>
            </a: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Ciclo do Teste Unitário</a:t>
            </a:r>
            <a:endParaRPr lang="pt-BR" dirty="0"/>
          </a:p>
        </p:txBody>
      </p:sp>
      <p:graphicFrame>
        <p:nvGraphicFramePr>
          <p:cNvPr id="4" name="Diagrama 3"/>
          <p:cNvGraphicFramePr/>
          <p:nvPr/>
        </p:nvGraphicFramePr>
        <p:xfrm>
          <a:off x="2843808" y="2175073"/>
          <a:ext cx="4125146" cy="3126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o Explicativo 2 5"/>
          <p:cNvSpPr/>
          <p:nvPr/>
        </p:nvSpPr>
        <p:spPr>
          <a:xfrm>
            <a:off x="6732240" y="2420888"/>
            <a:ext cx="2088232" cy="936104"/>
          </a:xfrm>
          <a:prstGeom prst="borderCallout2">
            <a:avLst>
              <a:gd name="adj1" fmla="val 11871"/>
              <a:gd name="adj2" fmla="val -5866"/>
              <a:gd name="adj3" fmla="val 13247"/>
              <a:gd name="adj4" fmla="val -15434"/>
              <a:gd name="adj5" fmla="val 31626"/>
              <a:gd name="adj6" fmla="val -202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smtClean="0"/>
              <a:t>Neste </a:t>
            </a:r>
            <a:r>
              <a:rPr lang="pt-BR" sz="1200" dirty="0"/>
              <a:t>momento é definido o que se deseja testar e a forma como o teste será feito.</a:t>
            </a:r>
          </a:p>
        </p:txBody>
      </p:sp>
      <p:sp>
        <p:nvSpPr>
          <p:cNvPr id="7" name="Texto Explicativo 2 6"/>
          <p:cNvSpPr/>
          <p:nvPr/>
        </p:nvSpPr>
        <p:spPr>
          <a:xfrm>
            <a:off x="6660232" y="4293096"/>
            <a:ext cx="2088232" cy="936104"/>
          </a:xfrm>
          <a:prstGeom prst="borderCallout2">
            <a:avLst>
              <a:gd name="adj1" fmla="val 11871"/>
              <a:gd name="adj2" fmla="val -5866"/>
              <a:gd name="adj3" fmla="val 13247"/>
              <a:gd name="adj4" fmla="val -15434"/>
              <a:gd name="adj5" fmla="val 31626"/>
              <a:gd name="adj6" fmla="val -202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smtClean="0"/>
              <a:t>Consiste em preparar o ambiente para executar o teste.</a:t>
            </a:r>
            <a:endParaRPr lang="pt-BR" sz="1200" dirty="0"/>
          </a:p>
        </p:txBody>
      </p:sp>
      <p:sp>
        <p:nvSpPr>
          <p:cNvPr id="8" name="Texto Explicativo 2 7"/>
          <p:cNvSpPr/>
          <p:nvPr/>
        </p:nvSpPr>
        <p:spPr>
          <a:xfrm>
            <a:off x="971600" y="4437112"/>
            <a:ext cx="2088232" cy="936104"/>
          </a:xfrm>
          <a:prstGeom prst="borderCallout2">
            <a:avLst>
              <a:gd name="adj1" fmla="val 2240"/>
              <a:gd name="adj2" fmla="val 107613"/>
              <a:gd name="adj3" fmla="val -1886"/>
              <a:gd name="adj4" fmla="val 118399"/>
              <a:gd name="adj5" fmla="val 9613"/>
              <a:gd name="adj6" fmla="val 1277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smtClean="0"/>
              <a:t>Execução de tudo que foi planejado e montado.</a:t>
            </a:r>
            <a:endParaRPr lang="pt-BR" sz="1200" dirty="0"/>
          </a:p>
        </p:txBody>
      </p:sp>
      <p:sp>
        <p:nvSpPr>
          <p:cNvPr id="9" name="Texto Explicativo 2 8"/>
          <p:cNvSpPr/>
          <p:nvPr/>
        </p:nvSpPr>
        <p:spPr>
          <a:xfrm>
            <a:off x="971600" y="2564904"/>
            <a:ext cx="2088232" cy="936104"/>
          </a:xfrm>
          <a:prstGeom prst="borderCallout2">
            <a:avLst>
              <a:gd name="adj1" fmla="val 2240"/>
              <a:gd name="adj2" fmla="val 107613"/>
              <a:gd name="adj3" fmla="val -1886"/>
              <a:gd name="adj4" fmla="val 118399"/>
              <a:gd name="adj5" fmla="val 9613"/>
              <a:gd name="adj6" fmla="val 1277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200" dirty="0" smtClean="0"/>
              <a:t>Determina se o sistema está se comportando da forma esperada ou se é necessário realizar correções.</a:t>
            </a:r>
            <a:endParaRPr lang="pt-B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JSR-303</a:t>
            </a:r>
            <a:endParaRPr lang="pt-BR" dirty="0"/>
          </a:p>
        </p:txBody>
      </p:sp>
      <p:sp>
        <p:nvSpPr>
          <p:cNvPr id="3" name="Espaço Reservado para Conteúdo 2"/>
          <p:cNvSpPr>
            <a:spLocks noGrp="1"/>
          </p:cNvSpPr>
          <p:nvPr>
            <p:ph sz="quarter" idx="1"/>
          </p:nvPr>
        </p:nvSpPr>
        <p:spPr/>
        <p:txBody>
          <a:bodyPr/>
          <a:lstStyle/>
          <a:p>
            <a:r>
              <a:rPr lang="pt-BR" dirty="0" smtClean="0"/>
              <a:t>Define um modelo de anotações e API para validação de atributos em uma classe.</a:t>
            </a:r>
          </a:p>
          <a:p>
            <a:r>
              <a:rPr lang="pt-BR" dirty="0" smtClean="0"/>
              <a:t>JPA2 realiza a validação antes de salvar ou atualizar valores no banco de dados.</a:t>
            </a:r>
          </a:p>
          <a:p>
            <a:r>
              <a:rPr lang="pt-BR" dirty="0" smtClean="0"/>
              <a:t>JSF2 realiza a validação na submissão de qualquer formulário HTML.</a:t>
            </a:r>
            <a:endParaRPr lang="pt-BR" dirty="0"/>
          </a:p>
        </p:txBody>
      </p:sp>
      <p:pic>
        <p:nvPicPr>
          <p:cNvPr id="4" name="Imagem 3"/>
          <p:cNvPicPr/>
          <p:nvPr/>
        </p:nvPicPr>
        <p:blipFill>
          <a:blip r:embed="rId3" cstate="print"/>
          <a:srcRect l="6349" t="31268" r="53968" b="50419"/>
          <a:stretch>
            <a:fillRect/>
          </a:stretch>
        </p:blipFill>
        <p:spPr bwMode="auto">
          <a:xfrm>
            <a:off x="950728" y="4653136"/>
            <a:ext cx="6933640" cy="18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Definição</a:t>
            </a:r>
            <a:endParaRPr lang="pt-BR" dirty="0"/>
          </a:p>
        </p:txBody>
      </p:sp>
      <p:sp>
        <p:nvSpPr>
          <p:cNvPr id="3" name="Espaço Reservado para Conteúdo 2"/>
          <p:cNvSpPr>
            <a:spLocks noGrp="1"/>
          </p:cNvSpPr>
          <p:nvPr>
            <p:ph sz="quarter" idx="1"/>
          </p:nvPr>
        </p:nvSpPr>
        <p:spPr/>
        <p:txBody>
          <a:bodyPr/>
          <a:lstStyle/>
          <a:p>
            <a:r>
              <a:rPr lang="pt-BR" dirty="0" smtClean="0"/>
              <a:t>Desenvolvido para gerar valores fictícios para realização de testes unitários ou população de banco de dados.</a:t>
            </a:r>
          </a:p>
          <a:p>
            <a:r>
              <a:rPr lang="pt-BR" dirty="0" smtClean="0"/>
              <a:t>Valores são limitados à validação definida nas anotações da especificação JSR-303.</a:t>
            </a:r>
          </a:p>
          <a:p>
            <a:r>
              <a:rPr lang="pt-BR" dirty="0" smtClean="0"/>
              <a:t>Pode ser utilizado em conjunto com qualquer framework de teste unitário: </a:t>
            </a:r>
            <a:r>
              <a:rPr lang="pt-BR" dirty="0" err="1" smtClean="0"/>
              <a:t>JUnit</a:t>
            </a:r>
            <a:r>
              <a:rPr lang="pt-BR" dirty="0" smtClean="0"/>
              <a:t>, EJB3Unit, </a:t>
            </a:r>
            <a:r>
              <a:rPr lang="pt-BR" dirty="0" err="1" smtClean="0"/>
              <a:t>Arquilian</a:t>
            </a:r>
            <a:r>
              <a:rPr lang="pt-BR" dirty="0" smtClean="0"/>
              <a:t>, etc.</a:t>
            </a:r>
          </a:p>
          <a:p>
            <a:r>
              <a:rPr lang="pt-BR" dirty="0" smtClean="0"/>
              <a:t>Open Source: http://code.google.com/p/make/</a:t>
            </a: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Como Funciona</a:t>
            </a:r>
            <a:endParaRPr lang="pt-BR" dirty="0"/>
          </a:p>
        </p:txBody>
      </p:sp>
      <p:sp>
        <p:nvSpPr>
          <p:cNvPr id="3" name="Espaço Reservado para Conteúdo 2"/>
          <p:cNvSpPr>
            <a:spLocks noGrp="1"/>
          </p:cNvSpPr>
          <p:nvPr>
            <p:ph sz="quarter" idx="1"/>
          </p:nvPr>
        </p:nvSpPr>
        <p:spPr/>
        <p:txBody>
          <a:bodyPr/>
          <a:lstStyle/>
          <a:p>
            <a:r>
              <a:rPr lang="pt-BR" dirty="0" smtClean="0"/>
              <a:t>Utilizar a classe </a:t>
            </a:r>
            <a:r>
              <a:rPr lang="pt-BR" dirty="0" err="1" smtClean="0"/>
              <a:t>MakeEntity</a:t>
            </a:r>
            <a:r>
              <a:rPr lang="pt-BR" dirty="0" smtClean="0"/>
              <a:t> para criar uma entidade,  chamando um dos métodos sobrecarregados </a:t>
            </a:r>
            <a:r>
              <a:rPr lang="pt-BR" dirty="0" err="1" smtClean="0"/>
              <a:t>MakeEntity</a:t>
            </a:r>
            <a:r>
              <a:rPr lang="pt-BR" dirty="0" smtClean="0"/>
              <a:t>.</a:t>
            </a:r>
            <a:r>
              <a:rPr lang="pt-BR" dirty="0" err="1" smtClean="0"/>
              <a:t>makeEntity</a:t>
            </a:r>
            <a:r>
              <a:rPr lang="pt-BR" dirty="0" smtClean="0"/>
              <a:t>:</a:t>
            </a:r>
          </a:p>
          <a:p>
            <a:r>
              <a:rPr lang="pt-BR" sz="1600" dirty="0" smtClean="0"/>
              <a:t>T </a:t>
            </a:r>
            <a:r>
              <a:rPr lang="pt-BR" sz="1600" dirty="0" err="1" smtClean="0"/>
              <a:t>makeEntity</a:t>
            </a:r>
            <a:r>
              <a:rPr lang="pt-BR" sz="1600" dirty="0" smtClean="0"/>
              <a:t>(</a:t>
            </a:r>
            <a:r>
              <a:rPr lang="pt-BR" sz="1600" dirty="0" err="1" smtClean="0"/>
              <a:t>Class</a:t>
            </a:r>
            <a:r>
              <a:rPr lang="pt-BR" sz="1600" dirty="0" smtClean="0"/>
              <a:t>&lt;T&gt; </a:t>
            </a:r>
            <a:r>
              <a:rPr lang="pt-BR" sz="1600" dirty="0" err="1" smtClean="0"/>
              <a:t>entity</a:t>
            </a:r>
            <a:r>
              <a:rPr lang="pt-BR" sz="1600" dirty="0" smtClean="0"/>
              <a:t>)</a:t>
            </a:r>
          </a:p>
          <a:p>
            <a:r>
              <a:rPr lang="pt-BR" sz="1600" dirty="0" smtClean="0"/>
              <a:t>T </a:t>
            </a:r>
            <a:r>
              <a:rPr lang="pt-BR" sz="1600" dirty="0" err="1" smtClean="0"/>
              <a:t>makeEntity</a:t>
            </a:r>
            <a:r>
              <a:rPr lang="pt-BR" sz="1600" dirty="0" smtClean="0"/>
              <a:t>(String </a:t>
            </a:r>
            <a:r>
              <a:rPr lang="pt-BR" sz="1600" dirty="0" err="1" smtClean="0"/>
              <a:t>testName</a:t>
            </a:r>
            <a:r>
              <a:rPr lang="pt-BR" sz="1600" dirty="0" smtClean="0"/>
              <a:t>, </a:t>
            </a:r>
            <a:r>
              <a:rPr lang="pt-BR" sz="1600" dirty="0" err="1" smtClean="0"/>
              <a:t>Class</a:t>
            </a:r>
            <a:r>
              <a:rPr lang="pt-BR" sz="1600" dirty="0" smtClean="0"/>
              <a:t>&lt;T&gt; </a:t>
            </a:r>
            <a:r>
              <a:rPr lang="pt-BR" sz="1600" dirty="0" err="1" smtClean="0"/>
              <a:t>entity</a:t>
            </a:r>
            <a:r>
              <a:rPr lang="pt-BR" sz="1600" dirty="0" smtClean="0"/>
              <a:t>)</a:t>
            </a:r>
          </a:p>
          <a:p>
            <a:r>
              <a:rPr lang="pt-BR" sz="1600" dirty="0" smtClean="0"/>
              <a:t>T </a:t>
            </a:r>
            <a:r>
              <a:rPr lang="pt-BR" sz="1600" dirty="0" err="1" smtClean="0"/>
              <a:t>makeEntity</a:t>
            </a:r>
            <a:r>
              <a:rPr lang="pt-BR" sz="1600" dirty="0" smtClean="0"/>
              <a:t>(String </a:t>
            </a:r>
            <a:r>
              <a:rPr lang="pt-BR" sz="1600" dirty="0" err="1" smtClean="0"/>
              <a:t>testName</a:t>
            </a:r>
            <a:r>
              <a:rPr lang="pt-BR" sz="1600" dirty="0" smtClean="0"/>
              <a:t>, </a:t>
            </a:r>
            <a:r>
              <a:rPr lang="pt-BR" sz="1600" dirty="0" err="1" smtClean="0"/>
              <a:t>Class</a:t>
            </a:r>
            <a:r>
              <a:rPr lang="pt-BR" sz="1600" dirty="0" smtClean="0"/>
              <a:t>&lt;T&gt; </a:t>
            </a:r>
            <a:r>
              <a:rPr lang="pt-BR" sz="1600" dirty="0" err="1" smtClean="0"/>
              <a:t>entity</a:t>
            </a:r>
            <a:r>
              <a:rPr lang="pt-BR" sz="1600" dirty="0" smtClean="0"/>
              <a:t>, </a:t>
            </a:r>
            <a:r>
              <a:rPr lang="pt-BR" sz="1600" dirty="0" err="1" smtClean="0"/>
              <a:t>boolean</a:t>
            </a:r>
            <a:r>
              <a:rPr lang="pt-BR" sz="1600" dirty="0" smtClean="0"/>
              <a:t> </a:t>
            </a:r>
            <a:r>
              <a:rPr lang="pt-BR" sz="1600" dirty="0" err="1" smtClean="0"/>
              <a:t>makeRelationships</a:t>
            </a:r>
            <a:r>
              <a:rPr lang="pt-BR" sz="1600" dirty="0" smtClean="0"/>
              <a:t>)</a:t>
            </a:r>
          </a:p>
          <a:p>
            <a:r>
              <a:rPr lang="pt-BR" sz="1600" dirty="0" err="1" smtClean="0"/>
              <a:t>List</a:t>
            </a:r>
            <a:r>
              <a:rPr lang="pt-BR" sz="1600" dirty="0" smtClean="0"/>
              <a:t>&lt;T&gt; </a:t>
            </a:r>
            <a:r>
              <a:rPr lang="pt-BR" sz="1600" dirty="0" err="1" smtClean="0"/>
              <a:t>makeEntities</a:t>
            </a:r>
            <a:r>
              <a:rPr lang="pt-BR" sz="1600" dirty="0" smtClean="0"/>
              <a:t>(String </a:t>
            </a:r>
            <a:r>
              <a:rPr lang="pt-BR" sz="1600" dirty="0" err="1" smtClean="0"/>
              <a:t>testName</a:t>
            </a:r>
            <a:r>
              <a:rPr lang="pt-BR" sz="1600" dirty="0" smtClean="0"/>
              <a:t>, </a:t>
            </a:r>
            <a:r>
              <a:rPr lang="pt-BR" sz="1600" dirty="0" err="1" smtClean="0"/>
              <a:t>Class</a:t>
            </a:r>
            <a:r>
              <a:rPr lang="pt-BR" sz="1600" dirty="0" smtClean="0"/>
              <a:t>&lt;T&gt; </a:t>
            </a:r>
            <a:r>
              <a:rPr lang="pt-BR" sz="1600" dirty="0" err="1" smtClean="0"/>
              <a:t>entity</a:t>
            </a:r>
            <a:r>
              <a:rPr lang="pt-BR" sz="1600" dirty="0" smtClean="0"/>
              <a:t>, </a:t>
            </a:r>
            <a:r>
              <a:rPr lang="pt-BR" sz="1600" dirty="0" err="1" smtClean="0"/>
              <a:t>int</a:t>
            </a:r>
            <a:r>
              <a:rPr lang="pt-BR" sz="1600" dirty="0" smtClean="0"/>
              <a:t> </a:t>
            </a:r>
            <a:r>
              <a:rPr lang="pt-BR" sz="1600" dirty="0" err="1" smtClean="0"/>
              <a:t>amount</a:t>
            </a:r>
            <a:r>
              <a:rPr lang="pt-BR" sz="1600" dirty="0" smtClean="0"/>
              <a:t>, </a:t>
            </a:r>
            <a:r>
              <a:rPr lang="pt-BR" sz="1600" dirty="0" err="1" smtClean="0"/>
              <a:t>boolean</a:t>
            </a:r>
            <a:r>
              <a:rPr lang="pt-BR" sz="1600" dirty="0" smtClean="0"/>
              <a:t> </a:t>
            </a:r>
            <a:r>
              <a:rPr lang="pt-BR" sz="1600" dirty="0" err="1" smtClean="0"/>
              <a:t>makeRelationships</a:t>
            </a:r>
            <a:r>
              <a:rPr lang="pt-BR" sz="1600" dirty="0" smtClean="0"/>
              <a:t>)</a:t>
            </a:r>
            <a:endParaRPr lang="pt-BR" sz="1600" dirty="0"/>
          </a:p>
        </p:txBody>
      </p:sp>
      <p:pic>
        <p:nvPicPr>
          <p:cNvPr id="4" name="Imagem 3"/>
          <p:cNvPicPr/>
          <p:nvPr/>
        </p:nvPicPr>
        <p:blipFill>
          <a:blip r:embed="rId3" cstate="print"/>
          <a:srcRect l="5682" t="81132" r="59732" b="12493"/>
          <a:stretch>
            <a:fillRect/>
          </a:stretch>
        </p:blipFill>
        <p:spPr bwMode="auto">
          <a:xfrm>
            <a:off x="611560" y="4797152"/>
            <a:ext cx="8138609" cy="9361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Fábricas de Valores</a:t>
            </a:r>
            <a:endParaRPr lang="pt-BR" dirty="0"/>
          </a:p>
        </p:txBody>
      </p:sp>
      <p:sp>
        <p:nvSpPr>
          <p:cNvPr id="3" name="Espaço Reservado para Conteúdo 2"/>
          <p:cNvSpPr>
            <a:spLocks noGrp="1"/>
          </p:cNvSpPr>
          <p:nvPr>
            <p:ph sz="quarter" idx="1"/>
          </p:nvPr>
        </p:nvSpPr>
        <p:spPr/>
        <p:txBody>
          <a:bodyPr/>
          <a:lstStyle/>
          <a:p>
            <a:r>
              <a:rPr lang="pt-BR" dirty="0" smtClean="0"/>
              <a:t>Ao executar qualquer um dos métodos de criação de entidades todas as Fábricas serão consultadas para saber quais são capazes de criar o valor.</a:t>
            </a:r>
            <a:endParaRPr lang="pt-BR" dirty="0"/>
          </a:p>
        </p:txBody>
      </p:sp>
      <p:graphicFrame>
        <p:nvGraphicFramePr>
          <p:cNvPr id="4" name="Diagrama 3"/>
          <p:cNvGraphicFramePr/>
          <p:nvPr/>
        </p:nvGraphicFramePr>
        <p:xfrm>
          <a:off x="1115616" y="3284984"/>
          <a:ext cx="7272808" cy="3104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Tipos de Dados</a:t>
            </a:r>
            <a:endParaRPr lang="pt-BR" dirty="0"/>
          </a:p>
        </p:txBody>
      </p:sp>
      <p:sp>
        <p:nvSpPr>
          <p:cNvPr id="3" name="Espaço Reservado para Conteúdo 2"/>
          <p:cNvSpPr>
            <a:spLocks noGrp="1"/>
          </p:cNvSpPr>
          <p:nvPr>
            <p:ph sz="quarter" idx="1"/>
          </p:nvPr>
        </p:nvSpPr>
        <p:spPr/>
        <p:txBody>
          <a:bodyPr/>
          <a:lstStyle/>
          <a:p>
            <a:r>
              <a:rPr lang="pt-BR" dirty="0" err="1" smtClean="0"/>
              <a:t>Make</a:t>
            </a:r>
            <a:r>
              <a:rPr lang="pt-BR" dirty="0" smtClean="0"/>
              <a:t> é capaz de gerar diversos tipos de dados:</a:t>
            </a:r>
          </a:p>
          <a:p>
            <a:r>
              <a:rPr lang="pt-BR" dirty="0" smtClean="0"/>
              <a:t>Números: Byte, Short, </a:t>
            </a:r>
            <a:r>
              <a:rPr lang="pt-BR" dirty="0" err="1" smtClean="0"/>
              <a:t>Integer</a:t>
            </a:r>
            <a:r>
              <a:rPr lang="pt-BR" dirty="0" smtClean="0"/>
              <a:t>, </a:t>
            </a:r>
            <a:r>
              <a:rPr lang="pt-BR" dirty="0" err="1" smtClean="0"/>
              <a:t>Long</a:t>
            </a:r>
            <a:r>
              <a:rPr lang="pt-BR" dirty="0" smtClean="0"/>
              <a:t>, </a:t>
            </a:r>
            <a:r>
              <a:rPr lang="pt-BR" dirty="0" err="1" smtClean="0"/>
              <a:t>Float</a:t>
            </a:r>
            <a:r>
              <a:rPr lang="pt-BR" dirty="0" smtClean="0"/>
              <a:t>, Double, </a:t>
            </a:r>
            <a:r>
              <a:rPr lang="pt-BR" dirty="0" err="1" smtClean="0"/>
              <a:t>BigInteger</a:t>
            </a:r>
            <a:r>
              <a:rPr lang="pt-BR" dirty="0" smtClean="0"/>
              <a:t> e </a:t>
            </a:r>
            <a:r>
              <a:rPr lang="pt-BR" dirty="0" err="1" smtClean="0"/>
              <a:t>BigDecimal</a:t>
            </a:r>
            <a:r>
              <a:rPr lang="pt-BR" dirty="0" smtClean="0"/>
              <a:t>.</a:t>
            </a:r>
          </a:p>
          <a:p>
            <a:r>
              <a:rPr lang="pt-BR" dirty="0" smtClean="0"/>
              <a:t>Textos: </a:t>
            </a:r>
            <a:r>
              <a:rPr lang="pt-BR" dirty="0" err="1" smtClean="0"/>
              <a:t>Character</a:t>
            </a:r>
            <a:r>
              <a:rPr lang="pt-BR" dirty="0" smtClean="0"/>
              <a:t> e Strings.</a:t>
            </a:r>
          </a:p>
          <a:p>
            <a:r>
              <a:rPr lang="pt-BR" dirty="0" smtClean="0"/>
              <a:t>Booleanos: </a:t>
            </a:r>
            <a:r>
              <a:rPr lang="pt-BR" dirty="0" err="1" smtClean="0"/>
              <a:t>True</a:t>
            </a:r>
            <a:r>
              <a:rPr lang="pt-BR" dirty="0" smtClean="0"/>
              <a:t> e </a:t>
            </a:r>
            <a:r>
              <a:rPr lang="pt-BR" dirty="0" err="1" smtClean="0"/>
              <a:t>False</a:t>
            </a:r>
            <a:r>
              <a:rPr lang="pt-BR" dirty="0" smtClean="0"/>
              <a:t>.</a:t>
            </a:r>
          </a:p>
          <a:p>
            <a:r>
              <a:rPr lang="pt-BR" dirty="0" smtClean="0"/>
              <a:t>Date e </a:t>
            </a:r>
            <a:r>
              <a:rPr lang="pt-BR" dirty="0" err="1" smtClean="0"/>
              <a:t>Calendar</a:t>
            </a:r>
            <a:endParaRPr lang="pt-B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MAKE – Gerenciando Valores</a:t>
            </a:r>
            <a:endParaRPr lang="pt-BR" dirty="0"/>
          </a:p>
        </p:txBody>
      </p:sp>
      <p:sp>
        <p:nvSpPr>
          <p:cNvPr id="3" name="Espaço Reservado para Conteúdo 2"/>
          <p:cNvSpPr>
            <a:spLocks noGrp="1"/>
          </p:cNvSpPr>
          <p:nvPr>
            <p:ph sz="quarter" idx="1"/>
          </p:nvPr>
        </p:nvSpPr>
        <p:spPr/>
        <p:txBody>
          <a:bodyPr/>
          <a:lstStyle/>
          <a:p>
            <a:r>
              <a:rPr lang="pt-BR" dirty="0" smtClean="0"/>
              <a:t>Quando a limitação de valores da validação não é suficiente para a geração de dados que simule a realidade que a aplicação irá enfrentar o atributo </a:t>
            </a:r>
            <a:r>
              <a:rPr lang="pt-BR" dirty="0" err="1" smtClean="0"/>
              <a:t>testName</a:t>
            </a:r>
            <a:r>
              <a:rPr lang="pt-BR" dirty="0" smtClean="0"/>
              <a:t> entra em ação.</a:t>
            </a:r>
            <a:endParaRPr lang="pt-BR" dirty="0"/>
          </a:p>
        </p:txBody>
      </p:sp>
      <p:pic>
        <p:nvPicPr>
          <p:cNvPr id="4" name="Imagem 3"/>
          <p:cNvPicPr/>
          <p:nvPr/>
        </p:nvPicPr>
        <p:blipFill>
          <a:blip r:embed="rId2" cstate="print"/>
          <a:srcRect l="996" t="27566" r="85362" b="54760"/>
          <a:stretch>
            <a:fillRect/>
          </a:stretch>
        </p:blipFill>
        <p:spPr bwMode="auto">
          <a:xfrm>
            <a:off x="1038090" y="3717032"/>
            <a:ext cx="2957846" cy="2304256"/>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l="37080" t="29077" r="31374" b="60539"/>
          <a:stretch>
            <a:fillRect/>
          </a:stretch>
        </p:blipFill>
        <p:spPr bwMode="auto">
          <a:xfrm>
            <a:off x="3923928" y="4365104"/>
            <a:ext cx="4925347" cy="8640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ox(in)">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o">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444</TotalTime>
  <Words>1574</Words>
  <Application>Microsoft Office PowerPoint</Application>
  <PresentationFormat>Apresentação na tela (4:3)</PresentationFormat>
  <Paragraphs>132</Paragraphs>
  <Slides>15</Slides>
  <Notes>10</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Mediano</vt:lpstr>
      <vt:lpstr>Make: Um framework para geração de dados para testes unitários em java</vt:lpstr>
      <vt:lpstr>Testes Unitários Automatizados</vt:lpstr>
      <vt:lpstr>Ciclo do Teste Unitário</vt:lpstr>
      <vt:lpstr>JSR-303</vt:lpstr>
      <vt:lpstr>MAKE – Definição</vt:lpstr>
      <vt:lpstr>MAKE – Como Funciona</vt:lpstr>
      <vt:lpstr>MAKE – Fábricas de Valores</vt:lpstr>
      <vt:lpstr>MAKE – Tipos de Dados</vt:lpstr>
      <vt:lpstr>MAKE – Gerenciando Valores</vt:lpstr>
      <vt:lpstr>MAKE – Fábricas Especializadas</vt:lpstr>
      <vt:lpstr>MAKE – Fluxo de Trabalho</vt:lpstr>
      <vt:lpstr>MAKE – Utilização</vt:lpstr>
      <vt:lpstr>MAKE – Benefícios</vt:lpstr>
      <vt:lpstr>MAKE – Limitações</vt:lpstr>
      <vt:lpstr>Conclusão</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dc:title>
  <dc:creator>Usuário do Windows</dc:creator>
  <cp:lastModifiedBy>Usuário do Windows</cp:lastModifiedBy>
  <cp:revision>58</cp:revision>
  <dcterms:created xsi:type="dcterms:W3CDTF">2012-10-22T16:32:49Z</dcterms:created>
  <dcterms:modified xsi:type="dcterms:W3CDTF">2012-11-05T15:57:21Z</dcterms:modified>
</cp:coreProperties>
</file>