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-7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E6256D-4306-4C00-9E06-B963E929A538}" type="doc">
      <dgm:prSet loTypeId="urn:microsoft.com/office/officeart/2005/8/layout/cycle1" loCatId="cycle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6D0ABD4C-D88F-48D1-851C-DD5659F94DF4}">
      <dgm:prSet phldrT="[Texto]" custT="1"/>
      <dgm:spPr/>
      <dgm:t>
        <a:bodyPr/>
        <a:lstStyle/>
        <a:p>
          <a:pPr algn="ctr"/>
          <a:r>
            <a:rPr lang="pt-BR" sz="1200" dirty="0"/>
            <a:t>Planejamento</a:t>
          </a:r>
        </a:p>
      </dgm:t>
    </dgm:pt>
    <dgm:pt modelId="{B7042CF2-1585-4F0F-B260-FDBEF9F7FD55}" type="parTrans" cxnId="{7F6F036A-9E1C-413E-BF79-44A9B9316C8E}">
      <dgm:prSet/>
      <dgm:spPr/>
      <dgm:t>
        <a:bodyPr/>
        <a:lstStyle/>
        <a:p>
          <a:pPr algn="ctr"/>
          <a:endParaRPr lang="pt-BR"/>
        </a:p>
      </dgm:t>
    </dgm:pt>
    <dgm:pt modelId="{C2FA93B2-59BC-4EAE-ADD2-8033016C5DA6}" type="sibTrans" cxnId="{7F6F036A-9E1C-413E-BF79-44A9B9316C8E}">
      <dgm:prSet/>
      <dgm:spPr/>
      <dgm:t>
        <a:bodyPr/>
        <a:lstStyle/>
        <a:p>
          <a:pPr algn="ctr"/>
          <a:endParaRPr lang="pt-BR"/>
        </a:p>
      </dgm:t>
    </dgm:pt>
    <dgm:pt modelId="{FE339F9B-31DB-4F65-9865-C2E2A7237AA4}">
      <dgm:prSet phldrT="[Texto]" custT="1"/>
      <dgm:spPr/>
      <dgm:t>
        <a:bodyPr/>
        <a:lstStyle/>
        <a:p>
          <a:pPr algn="ctr"/>
          <a:r>
            <a:rPr lang="pt-BR" sz="1200" dirty="0"/>
            <a:t>Preparação</a:t>
          </a:r>
        </a:p>
      </dgm:t>
    </dgm:pt>
    <dgm:pt modelId="{7DB619C1-064F-4D7C-8B7F-5E5DF9B3EAEC}" type="parTrans" cxnId="{938B2FFF-DE91-449E-BD7A-8E947B08513E}">
      <dgm:prSet/>
      <dgm:spPr/>
      <dgm:t>
        <a:bodyPr/>
        <a:lstStyle/>
        <a:p>
          <a:pPr algn="ctr"/>
          <a:endParaRPr lang="pt-BR"/>
        </a:p>
      </dgm:t>
    </dgm:pt>
    <dgm:pt modelId="{6B3A8C07-942A-4D44-A9F5-38B2CA5428C2}" type="sibTrans" cxnId="{938B2FFF-DE91-449E-BD7A-8E947B08513E}">
      <dgm:prSet/>
      <dgm:spPr/>
      <dgm:t>
        <a:bodyPr/>
        <a:lstStyle/>
        <a:p>
          <a:pPr algn="ctr"/>
          <a:endParaRPr lang="pt-BR"/>
        </a:p>
      </dgm:t>
    </dgm:pt>
    <dgm:pt modelId="{70858B2B-45D8-4F5A-9730-E8E561BCCCA0}">
      <dgm:prSet phldrT="[Texto]" custT="1"/>
      <dgm:spPr/>
      <dgm:t>
        <a:bodyPr/>
        <a:lstStyle/>
        <a:p>
          <a:pPr algn="ctr"/>
          <a:r>
            <a:rPr lang="pt-BR" sz="1200" dirty="0"/>
            <a:t>Execução</a:t>
          </a:r>
        </a:p>
      </dgm:t>
    </dgm:pt>
    <dgm:pt modelId="{A941A29F-8F48-45E3-A9BB-FB4A196BB92E}" type="parTrans" cxnId="{67EA8571-A08A-4E8D-96DF-F847F15B66A5}">
      <dgm:prSet/>
      <dgm:spPr/>
      <dgm:t>
        <a:bodyPr/>
        <a:lstStyle/>
        <a:p>
          <a:pPr algn="ctr"/>
          <a:endParaRPr lang="pt-BR"/>
        </a:p>
      </dgm:t>
    </dgm:pt>
    <dgm:pt modelId="{FA676226-A473-48C9-9346-5D8B21CB5199}" type="sibTrans" cxnId="{67EA8571-A08A-4E8D-96DF-F847F15B66A5}">
      <dgm:prSet/>
      <dgm:spPr/>
      <dgm:t>
        <a:bodyPr/>
        <a:lstStyle/>
        <a:p>
          <a:pPr algn="ctr"/>
          <a:endParaRPr lang="pt-BR"/>
        </a:p>
      </dgm:t>
    </dgm:pt>
    <dgm:pt modelId="{A47AF9A5-1B56-4745-A2E5-A1B01E9276EB}">
      <dgm:prSet phldrT="[Texto]" custT="1"/>
      <dgm:spPr/>
      <dgm:t>
        <a:bodyPr/>
        <a:lstStyle/>
        <a:p>
          <a:pPr algn="ctr"/>
          <a:r>
            <a:rPr lang="pt-BR" sz="1200" dirty="0"/>
            <a:t>Avaliação</a:t>
          </a:r>
        </a:p>
      </dgm:t>
    </dgm:pt>
    <dgm:pt modelId="{3E56C0FD-FFA8-4E1F-A9B0-A3DBB07E6C4A}" type="parTrans" cxnId="{159921DA-90DF-4057-8B0E-E54EE910BE67}">
      <dgm:prSet/>
      <dgm:spPr/>
      <dgm:t>
        <a:bodyPr/>
        <a:lstStyle/>
        <a:p>
          <a:pPr algn="ctr"/>
          <a:endParaRPr lang="pt-BR"/>
        </a:p>
      </dgm:t>
    </dgm:pt>
    <dgm:pt modelId="{4C08E0F0-3365-4FFD-9E2D-098CF665ECD5}" type="sibTrans" cxnId="{159921DA-90DF-4057-8B0E-E54EE910BE67}">
      <dgm:prSet/>
      <dgm:spPr/>
      <dgm:t>
        <a:bodyPr/>
        <a:lstStyle/>
        <a:p>
          <a:pPr algn="ctr"/>
          <a:endParaRPr lang="pt-BR"/>
        </a:p>
      </dgm:t>
    </dgm:pt>
    <dgm:pt modelId="{EFE0CDC2-31DC-4DD1-91D8-2E9177C29842}" type="pres">
      <dgm:prSet presAssocID="{4FE6256D-4306-4C00-9E06-B963E929A53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F58607E-0FDE-48AC-BBE1-57D9BD1D9FCC}" type="pres">
      <dgm:prSet presAssocID="{6D0ABD4C-D88F-48D1-851C-DD5659F94DF4}" presName="dummy" presStyleCnt="0"/>
      <dgm:spPr/>
    </dgm:pt>
    <dgm:pt modelId="{4D0D5802-48E7-4172-B375-D8469938483A}" type="pres">
      <dgm:prSet presAssocID="{6D0ABD4C-D88F-48D1-851C-DD5659F94DF4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2998D4-566F-4B8C-80B1-CDB1601B55FD}" type="pres">
      <dgm:prSet presAssocID="{C2FA93B2-59BC-4EAE-ADD2-8033016C5DA6}" presName="sibTrans" presStyleLbl="node1" presStyleIdx="0" presStyleCnt="4"/>
      <dgm:spPr/>
      <dgm:t>
        <a:bodyPr/>
        <a:lstStyle/>
        <a:p>
          <a:endParaRPr lang="pt-BR"/>
        </a:p>
      </dgm:t>
    </dgm:pt>
    <dgm:pt modelId="{C8BA354B-90FE-415E-9C68-73DFC3F24E0F}" type="pres">
      <dgm:prSet presAssocID="{FE339F9B-31DB-4F65-9865-C2E2A7237AA4}" presName="dummy" presStyleCnt="0"/>
      <dgm:spPr/>
    </dgm:pt>
    <dgm:pt modelId="{56E1D0A2-29A8-4745-86D7-5AFDCFCC81FA}" type="pres">
      <dgm:prSet presAssocID="{FE339F9B-31DB-4F65-9865-C2E2A7237AA4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4199D30-BB1E-4D8E-851A-DFBCBB130E4F}" type="pres">
      <dgm:prSet presAssocID="{6B3A8C07-942A-4D44-A9F5-38B2CA5428C2}" presName="sibTrans" presStyleLbl="node1" presStyleIdx="1" presStyleCnt="4"/>
      <dgm:spPr/>
      <dgm:t>
        <a:bodyPr/>
        <a:lstStyle/>
        <a:p>
          <a:endParaRPr lang="pt-BR"/>
        </a:p>
      </dgm:t>
    </dgm:pt>
    <dgm:pt modelId="{FF0B3FAA-EEB0-444A-917C-A0D7D2510673}" type="pres">
      <dgm:prSet presAssocID="{70858B2B-45D8-4F5A-9730-E8E561BCCCA0}" presName="dummy" presStyleCnt="0"/>
      <dgm:spPr/>
    </dgm:pt>
    <dgm:pt modelId="{A355A8D2-6A6B-4F07-B260-C27205BEFC74}" type="pres">
      <dgm:prSet presAssocID="{70858B2B-45D8-4F5A-9730-E8E561BCCCA0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085F2E-3056-421C-956D-06614E972720}" type="pres">
      <dgm:prSet presAssocID="{FA676226-A473-48C9-9346-5D8B21CB5199}" presName="sibTrans" presStyleLbl="node1" presStyleIdx="2" presStyleCnt="4"/>
      <dgm:spPr/>
      <dgm:t>
        <a:bodyPr/>
        <a:lstStyle/>
        <a:p>
          <a:endParaRPr lang="pt-BR"/>
        </a:p>
      </dgm:t>
    </dgm:pt>
    <dgm:pt modelId="{391BEBA5-3DB1-4603-9F92-336B448BCF5C}" type="pres">
      <dgm:prSet presAssocID="{A47AF9A5-1B56-4745-A2E5-A1B01E9276EB}" presName="dummy" presStyleCnt="0"/>
      <dgm:spPr/>
    </dgm:pt>
    <dgm:pt modelId="{6E8F7316-DC79-48B2-B239-9EA82E85ADFA}" type="pres">
      <dgm:prSet presAssocID="{A47AF9A5-1B56-4745-A2E5-A1B01E9276EB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F216F5F-0131-445D-9AB5-398973D8EE5D}" type="pres">
      <dgm:prSet presAssocID="{4C08E0F0-3365-4FFD-9E2D-098CF665ECD5}" presName="sibTrans" presStyleLbl="node1" presStyleIdx="3" presStyleCnt="4"/>
      <dgm:spPr/>
      <dgm:t>
        <a:bodyPr/>
        <a:lstStyle/>
        <a:p>
          <a:endParaRPr lang="pt-BR"/>
        </a:p>
      </dgm:t>
    </dgm:pt>
  </dgm:ptLst>
  <dgm:cxnLst>
    <dgm:cxn modelId="{064C969A-C259-4196-B2FC-4ADB5E9EE3D8}" type="presOf" srcId="{4C08E0F0-3365-4FFD-9E2D-098CF665ECD5}" destId="{AF216F5F-0131-445D-9AB5-398973D8EE5D}" srcOrd="0" destOrd="0" presId="urn:microsoft.com/office/officeart/2005/8/layout/cycle1"/>
    <dgm:cxn modelId="{938B2FFF-DE91-449E-BD7A-8E947B08513E}" srcId="{4FE6256D-4306-4C00-9E06-B963E929A538}" destId="{FE339F9B-31DB-4F65-9865-C2E2A7237AA4}" srcOrd="1" destOrd="0" parTransId="{7DB619C1-064F-4D7C-8B7F-5E5DF9B3EAEC}" sibTransId="{6B3A8C07-942A-4D44-A9F5-38B2CA5428C2}"/>
    <dgm:cxn modelId="{159921DA-90DF-4057-8B0E-E54EE910BE67}" srcId="{4FE6256D-4306-4C00-9E06-B963E929A538}" destId="{A47AF9A5-1B56-4745-A2E5-A1B01E9276EB}" srcOrd="3" destOrd="0" parTransId="{3E56C0FD-FFA8-4E1F-A9B0-A3DBB07E6C4A}" sibTransId="{4C08E0F0-3365-4FFD-9E2D-098CF665ECD5}"/>
    <dgm:cxn modelId="{EB1D8DF7-B571-4FF5-B8DA-2A06F3302F21}" type="presOf" srcId="{6B3A8C07-942A-4D44-A9F5-38B2CA5428C2}" destId="{34199D30-BB1E-4D8E-851A-DFBCBB130E4F}" srcOrd="0" destOrd="0" presId="urn:microsoft.com/office/officeart/2005/8/layout/cycle1"/>
    <dgm:cxn modelId="{5EF30439-11AD-465C-978A-FD12C0EC8D54}" type="presOf" srcId="{C2FA93B2-59BC-4EAE-ADD2-8033016C5DA6}" destId="{D82998D4-566F-4B8C-80B1-CDB1601B55FD}" srcOrd="0" destOrd="0" presId="urn:microsoft.com/office/officeart/2005/8/layout/cycle1"/>
    <dgm:cxn modelId="{955D3FB6-C78E-4E67-BDD4-087E35618EE5}" type="presOf" srcId="{FE339F9B-31DB-4F65-9865-C2E2A7237AA4}" destId="{56E1D0A2-29A8-4745-86D7-5AFDCFCC81FA}" srcOrd="0" destOrd="0" presId="urn:microsoft.com/office/officeart/2005/8/layout/cycle1"/>
    <dgm:cxn modelId="{7F6F036A-9E1C-413E-BF79-44A9B9316C8E}" srcId="{4FE6256D-4306-4C00-9E06-B963E929A538}" destId="{6D0ABD4C-D88F-48D1-851C-DD5659F94DF4}" srcOrd="0" destOrd="0" parTransId="{B7042CF2-1585-4F0F-B260-FDBEF9F7FD55}" sibTransId="{C2FA93B2-59BC-4EAE-ADD2-8033016C5DA6}"/>
    <dgm:cxn modelId="{20666CD0-89D2-4280-931A-70E0F4A2B9CC}" type="presOf" srcId="{6D0ABD4C-D88F-48D1-851C-DD5659F94DF4}" destId="{4D0D5802-48E7-4172-B375-D8469938483A}" srcOrd="0" destOrd="0" presId="urn:microsoft.com/office/officeart/2005/8/layout/cycle1"/>
    <dgm:cxn modelId="{C7A96835-0F60-4EF1-9E66-AE2DCF41C657}" type="presOf" srcId="{A47AF9A5-1B56-4745-A2E5-A1B01E9276EB}" destId="{6E8F7316-DC79-48B2-B239-9EA82E85ADFA}" srcOrd="0" destOrd="0" presId="urn:microsoft.com/office/officeart/2005/8/layout/cycle1"/>
    <dgm:cxn modelId="{4DC37F65-9769-47B3-BE07-AF0F22548BDA}" type="presOf" srcId="{FA676226-A473-48C9-9346-5D8B21CB5199}" destId="{80085F2E-3056-421C-956D-06614E972720}" srcOrd="0" destOrd="0" presId="urn:microsoft.com/office/officeart/2005/8/layout/cycle1"/>
    <dgm:cxn modelId="{67EA8571-A08A-4E8D-96DF-F847F15B66A5}" srcId="{4FE6256D-4306-4C00-9E06-B963E929A538}" destId="{70858B2B-45D8-4F5A-9730-E8E561BCCCA0}" srcOrd="2" destOrd="0" parTransId="{A941A29F-8F48-45E3-A9BB-FB4A196BB92E}" sibTransId="{FA676226-A473-48C9-9346-5D8B21CB5199}"/>
    <dgm:cxn modelId="{AE5F647A-845D-48B0-90F9-8D44C31C2C06}" type="presOf" srcId="{70858B2B-45D8-4F5A-9730-E8E561BCCCA0}" destId="{A355A8D2-6A6B-4F07-B260-C27205BEFC74}" srcOrd="0" destOrd="0" presId="urn:microsoft.com/office/officeart/2005/8/layout/cycle1"/>
    <dgm:cxn modelId="{B0C8DB94-116E-4DD2-9932-2EF6AC97F97C}" type="presOf" srcId="{4FE6256D-4306-4C00-9E06-B963E929A538}" destId="{EFE0CDC2-31DC-4DD1-91D8-2E9177C29842}" srcOrd="0" destOrd="0" presId="urn:microsoft.com/office/officeart/2005/8/layout/cycle1"/>
    <dgm:cxn modelId="{1B76451C-79B9-40EF-9E77-990E6CAA2FA2}" type="presParOf" srcId="{EFE0CDC2-31DC-4DD1-91D8-2E9177C29842}" destId="{0F58607E-0FDE-48AC-BBE1-57D9BD1D9FCC}" srcOrd="0" destOrd="0" presId="urn:microsoft.com/office/officeart/2005/8/layout/cycle1"/>
    <dgm:cxn modelId="{DFA3A354-5612-49B9-8CE1-191590D9871E}" type="presParOf" srcId="{EFE0CDC2-31DC-4DD1-91D8-2E9177C29842}" destId="{4D0D5802-48E7-4172-B375-D8469938483A}" srcOrd="1" destOrd="0" presId="urn:microsoft.com/office/officeart/2005/8/layout/cycle1"/>
    <dgm:cxn modelId="{DD37D2EE-8D8A-4335-BCBB-4E08E8165D75}" type="presParOf" srcId="{EFE0CDC2-31DC-4DD1-91D8-2E9177C29842}" destId="{D82998D4-566F-4B8C-80B1-CDB1601B55FD}" srcOrd="2" destOrd="0" presId="urn:microsoft.com/office/officeart/2005/8/layout/cycle1"/>
    <dgm:cxn modelId="{859AB63E-1AC8-4E99-8110-4F7CAB5D035D}" type="presParOf" srcId="{EFE0CDC2-31DC-4DD1-91D8-2E9177C29842}" destId="{C8BA354B-90FE-415E-9C68-73DFC3F24E0F}" srcOrd="3" destOrd="0" presId="urn:microsoft.com/office/officeart/2005/8/layout/cycle1"/>
    <dgm:cxn modelId="{20F5EBC4-3342-4062-B8C2-00850EB0A39B}" type="presParOf" srcId="{EFE0CDC2-31DC-4DD1-91D8-2E9177C29842}" destId="{56E1D0A2-29A8-4745-86D7-5AFDCFCC81FA}" srcOrd="4" destOrd="0" presId="urn:microsoft.com/office/officeart/2005/8/layout/cycle1"/>
    <dgm:cxn modelId="{ED4909BE-F25F-4311-9949-BE54F1EA547A}" type="presParOf" srcId="{EFE0CDC2-31DC-4DD1-91D8-2E9177C29842}" destId="{34199D30-BB1E-4D8E-851A-DFBCBB130E4F}" srcOrd="5" destOrd="0" presId="urn:microsoft.com/office/officeart/2005/8/layout/cycle1"/>
    <dgm:cxn modelId="{B4113113-E98A-4DB3-B8D9-F1170EEEC18D}" type="presParOf" srcId="{EFE0CDC2-31DC-4DD1-91D8-2E9177C29842}" destId="{FF0B3FAA-EEB0-444A-917C-A0D7D2510673}" srcOrd="6" destOrd="0" presId="urn:microsoft.com/office/officeart/2005/8/layout/cycle1"/>
    <dgm:cxn modelId="{2C937BAE-A6F8-44F8-88BB-A34CE59E8FFC}" type="presParOf" srcId="{EFE0CDC2-31DC-4DD1-91D8-2E9177C29842}" destId="{A355A8D2-6A6B-4F07-B260-C27205BEFC74}" srcOrd="7" destOrd="0" presId="urn:microsoft.com/office/officeart/2005/8/layout/cycle1"/>
    <dgm:cxn modelId="{79966819-72FF-4E65-8857-7F2FDC804C3A}" type="presParOf" srcId="{EFE0CDC2-31DC-4DD1-91D8-2E9177C29842}" destId="{80085F2E-3056-421C-956D-06614E972720}" srcOrd="8" destOrd="0" presId="urn:microsoft.com/office/officeart/2005/8/layout/cycle1"/>
    <dgm:cxn modelId="{98738FBF-0F26-4F5C-8C80-26FA6FA0A138}" type="presParOf" srcId="{EFE0CDC2-31DC-4DD1-91D8-2E9177C29842}" destId="{391BEBA5-3DB1-4603-9F92-336B448BCF5C}" srcOrd="9" destOrd="0" presId="urn:microsoft.com/office/officeart/2005/8/layout/cycle1"/>
    <dgm:cxn modelId="{38635A26-753B-4F2D-A50C-52EB963B46D9}" type="presParOf" srcId="{EFE0CDC2-31DC-4DD1-91D8-2E9177C29842}" destId="{6E8F7316-DC79-48B2-B239-9EA82E85ADFA}" srcOrd="10" destOrd="0" presId="urn:microsoft.com/office/officeart/2005/8/layout/cycle1"/>
    <dgm:cxn modelId="{DDF68185-6F11-40DC-91D1-7CBBBF503317}" type="presParOf" srcId="{EFE0CDC2-31DC-4DD1-91D8-2E9177C29842}" destId="{AF216F5F-0131-445D-9AB5-398973D8EE5D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72BF90-DFDA-4B84-B884-D619C40577A1}" type="doc">
      <dgm:prSet loTypeId="urn:microsoft.com/office/officeart/2005/8/layout/hierarchy5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311CD753-070F-460A-8A65-D104E5ED2F81}">
      <dgm:prSet phldrT="[Texto]" custT="1"/>
      <dgm:spPr/>
      <dgm:t>
        <a:bodyPr/>
        <a:lstStyle/>
        <a:p>
          <a:r>
            <a:rPr lang="pt-BR" sz="1100"/>
            <a:t>Make</a:t>
          </a:r>
        </a:p>
      </dgm:t>
    </dgm:pt>
    <dgm:pt modelId="{35F215D2-4E8A-477E-A351-36D0A927488D}" type="parTrans" cxnId="{A243E143-BF30-4FE1-94DE-D67010F5AB25}">
      <dgm:prSet/>
      <dgm:spPr/>
      <dgm:t>
        <a:bodyPr/>
        <a:lstStyle/>
        <a:p>
          <a:endParaRPr lang="pt-BR" sz="2800"/>
        </a:p>
      </dgm:t>
    </dgm:pt>
    <dgm:pt modelId="{3CF4B552-697A-4AAE-AD22-F8FE0D91758A}" type="sibTrans" cxnId="{A243E143-BF30-4FE1-94DE-D67010F5AB25}">
      <dgm:prSet/>
      <dgm:spPr/>
      <dgm:t>
        <a:bodyPr/>
        <a:lstStyle/>
        <a:p>
          <a:endParaRPr lang="pt-BR" sz="2800"/>
        </a:p>
      </dgm:t>
    </dgm:pt>
    <dgm:pt modelId="{BFAB8D7F-BC54-4358-AA24-99B501B2C52B}">
      <dgm:prSet phldrT="[Texto]" custT="1"/>
      <dgm:spPr/>
      <dgm:t>
        <a:bodyPr/>
        <a:lstStyle/>
        <a:p>
          <a:r>
            <a:rPr lang="pt-BR" sz="1100"/>
            <a:t>Factory</a:t>
          </a:r>
        </a:p>
      </dgm:t>
    </dgm:pt>
    <dgm:pt modelId="{F8622E25-927F-4583-AF29-124EE3D1B745}" type="parTrans" cxnId="{BF98E7DD-141F-4B37-961F-EA7DEB8A68CE}">
      <dgm:prSet custT="1"/>
      <dgm:spPr/>
      <dgm:t>
        <a:bodyPr/>
        <a:lstStyle/>
        <a:p>
          <a:endParaRPr lang="pt-BR" sz="800"/>
        </a:p>
      </dgm:t>
    </dgm:pt>
    <dgm:pt modelId="{32F8E6BF-0AAF-4D46-A840-FE2FC7B4A604}" type="sibTrans" cxnId="{BF98E7DD-141F-4B37-961F-EA7DEB8A68CE}">
      <dgm:prSet/>
      <dgm:spPr/>
      <dgm:t>
        <a:bodyPr/>
        <a:lstStyle/>
        <a:p>
          <a:endParaRPr lang="pt-BR" sz="2800"/>
        </a:p>
      </dgm:t>
    </dgm:pt>
    <dgm:pt modelId="{21EF9B15-C522-40BA-8E57-60292B7BDB6E}">
      <dgm:prSet phldrT="[Texto]" custT="1"/>
      <dgm:spPr/>
      <dgm:t>
        <a:bodyPr/>
        <a:lstStyle/>
        <a:p>
          <a:r>
            <a:rPr lang="pt-BR" sz="1100" dirty="0" err="1"/>
            <a:t>Make</a:t>
          </a:r>
          <a:r>
            <a:rPr lang="pt-BR" sz="1100" dirty="0"/>
            <a:t> solicita a </a:t>
          </a:r>
          <a:r>
            <a:rPr lang="pt-BR" sz="1100" dirty="0" err="1"/>
            <a:t>Factory</a:t>
          </a:r>
          <a:r>
            <a:rPr lang="pt-BR" sz="1100" dirty="0"/>
            <a:t> que gere uma  objeto </a:t>
          </a:r>
          <a:r>
            <a:rPr lang="pt-BR" sz="1100" dirty="0" err="1"/>
            <a:t>ValueFactory</a:t>
          </a:r>
          <a:r>
            <a:rPr lang="pt-BR" sz="1100" dirty="0"/>
            <a:t> que crie o valor para o Field</a:t>
          </a:r>
        </a:p>
      </dgm:t>
    </dgm:pt>
    <dgm:pt modelId="{46CC027D-9FCD-458C-9505-70D8D8A08994}" type="parTrans" cxnId="{91D44DA1-6319-4BD0-BD65-943187523FA4}">
      <dgm:prSet/>
      <dgm:spPr/>
      <dgm:t>
        <a:bodyPr/>
        <a:lstStyle/>
        <a:p>
          <a:endParaRPr lang="pt-BR" sz="2800"/>
        </a:p>
      </dgm:t>
    </dgm:pt>
    <dgm:pt modelId="{FFFE0E4C-3486-4407-A1CD-86C80988A6D5}" type="sibTrans" cxnId="{91D44DA1-6319-4BD0-BD65-943187523FA4}">
      <dgm:prSet/>
      <dgm:spPr/>
      <dgm:t>
        <a:bodyPr/>
        <a:lstStyle/>
        <a:p>
          <a:endParaRPr lang="pt-BR" sz="2800"/>
        </a:p>
      </dgm:t>
    </dgm:pt>
    <dgm:pt modelId="{2A9E254A-779A-438C-86A0-360289A76D4A}">
      <dgm:prSet phldrT="[Texto]" custT="1"/>
      <dgm:spPr/>
      <dgm:t>
        <a:bodyPr/>
        <a:lstStyle/>
        <a:p>
          <a:r>
            <a:rPr lang="pt-BR" sz="1100" dirty="0" err="1"/>
            <a:t>Factory</a:t>
          </a:r>
          <a:r>
            <a:rPr lang="pt-BR" sz="1100" dirty="0"/>
            <a:t> pergunta as suas fábricas que é responsável por gerar o valor para o Field.</a:t>
          </a:r>
        </a:p>
      </dgm:t>
    </dgm:pt>
    <dgm:pt modelId="{F44819BF-2C8C-4B78-8DC1-2B9BECD859EF}" type="parTrans" cxnId="{428D438D-0B4B-4F9C-8C32-7DE753A62EB9}">
      <dgm:prSet/>
      <dgm:spPr/>
      <dgm:t>
        <a:bodyPr/>
        <a:lstStyle/>
        <a:p>
          <a:endParaRPr lang="pt-BR" sz="2800"/>
        </a:p>
      </dgm:t>
    </dgm:pt>
    <dgm:pt modelId="{10257D42-8CAD-4A07-AD10-2F096621DFB0}" type="sibTrans" cxnId="{428D438D-0B4B-4F9C-8C32-7DE753A62EB9}">
      <dgm:prSet/>
      <dgm:spPr/>
      <dgm:t>
        <a:bodyPr/>
        <a:lstStyle/>
        <a:p>
          <a:endParaRPr lang="pt-BR" sz="2800"/>
        </a:p>
      </dgm:t>
    </dgm:pt>
    <dgm:pt modelId="{69AA9CD6-E5AD-41B7-9926-39CF18A06EBB}">
      <dgm:prSet phldrT="[Texto]" custT="1"/>
      <dgm:spPr/>
      <dgm:t>
        <a:bodyPr/>
        <a:lstStyle/>
        <a:p>
          <a:r>
            <a:rPr lang="pt-BR" sz="1100" dirty="0"/>
            <a:t>Fábricas de valores disponíveis para </a:t>
          </a:r>
          <a:r>
            <a:rPr lang="pt-BR" sz="1100" dirty="0" err="1"/>
            <a:t>Factory</a:t>
          </a:r>
          <a:r>
            <a:rPr lang="pt-BR" sz="1100" dirty="0"/>
            <a:t> que "assinaram " com contrato através de </a:t>
          </a:r>
          <a:r>
            <a:rPr lang="pt-BR" sz="1100" dirty="0" err="1"/>
            <a:t>ValueFactory</a:t>
          </a:r>
          <a:r>
            <a:rPr lang="pt-BR" sz="1100" dirty="0"/>
            <a:t>.</a:t>
          </a:r>
        </a:p>
      </dgm:t>
    </dgm:pt>
    <dgm:pt modelId="{238CD26D-B9F8-43F3-8F70-BB1C8550F83D}" type="parTrans" cxnId="{9D522FCE-AB9F-4E1A-A694-DABC442AB2CF}">
      <dgm:prSet/>
      <dgm:spPr/>
      <dgm:t>
        <a:bodyPr/>
        <a:lstStyle/>
        <a:p>
          <a:endParaRPr lang="pt-BR" sz="2800"/>
        </a:p>
      </dgm:t>
    </dgm:pt>
    <dgm:pt modelId="{B1DF3979-A422-4FCB-AA6F-E66DCB56D93F}" type="sibTrans" cxnId="{9D522FCE-AB9F-4E1A-A694-DABC442AB2CF}">
      <dgm:prSet/>
      <dgm:spPr/>
      <dgm:t>
        <a:bodyPr/>
        <a:lstStyle/>
        <a:p>
          <a:endParaRPr lang="pt-BR" sz="2800"/>
        </a:p>
      </dgm:t>
    </dgm:pt>
    <dgm:pt modelId="{6056EC4B-7E63-4E2F-AAA3-7316C34FBA02}">
      <dgm:prSet phldrT="[Texto]" custT="1"/>
      <dgm:spPr/>
      <dgm:t>
        <a:bodyPr/>
        <a:lstStyle/>
        <a:p>
          <a:r>
            <a:rPr lang="pt-BR" sz="1100"/>
            <a:t>MakeWorksFactory</a:t>
          </a:r>
        </a:p>
      </dgm:t>
    </dgm:pt>
    <dgm:pt modelId="{8C5D73B7-F431-455E-9633-0B3A802C278E}" type="parTrans" cxnId="{3FB50D5E-6827-4C93-A00A-EE93F00E22FB}">
      <dgm:prSet custT="1"/>
      <dgm:spPr/>
      <dgm:t>
        <a:bodyPr/>
        <a:lstStyle/>
        <a:p>
          <a:endParaRPr lang="pt-BR" sz="800"/>
        </a:p>
      </dgm:t>
    </dgm:pt>
    <dgm:pt modelId="{2C8E5A58-B939-42AC-8330-47A96EE1F7D9}" type="sibTrans" cxnId="{3FB50D5E-6827-4C93-A00A-EE93F00E22FB}">
      <dgm:prSet/>
      <dgm:spPr/>
      <dgm:t>
        <a:bodyPr/>
        <a:lstStyle/>
        <a:p>
          <a:endParaRPr lang="pt-BR" sz="2800"/>
        </a:p>
      </dgm:t>
    </dgm:pt>
    <dgm:pt modelId="{42588A9E-EDA3-4CB3-8CAC-20A3C6FB7C04}">
      <dgm:prSet phldrT="[Texto]" custT="1"/>
      <dgm:spPr/>
      <dgm:t>
        <a:bodyPr/>
        <a:lstStyle/>
        <a:p>
          <a:r>
            <a:rPr lang="pt-BR" sz="1100"/>
            <a:t>SizeFactory</a:t>
          </a:r>
        </a:p>
      </dgm:t>
    </dgm:pt>
    <dgm:pt modelId="{97B32849-68BA-4570-A133-9A81AA6EADB8}" type="parTrans" cxnId="{8CA34B8F-65E7-4E70-9BEA-8BCF87F0A715}">
      <dgm:prSet custT="1"/>
      <dgm:spPr/>
      <dgm:t>
        <a:bodyPr/>
        <a:lstStyle/>
        <a:p>
          <a:endParaRPr lang="pt-BR" sz="800"/>
        </a:p>
      </dgm:t>
    </dgm:pt>
    <dgm:pt modelId="{5A2CD56C-0CE8-44FD-8DBC-346C01635EE6}" type="sibTrans" cxnId="{8CA34B8F-65E7-4E70-9BEA-8BCF87F0A715}">
      <dgm:prSet/>
      <dgm:spPr/>
      <dgm:t>
        <a:bodyPr/>
        <a:lstStyle/>
        <a:p>
          <a:endParaRPr lang="pt-BR" sz="2800"/>
        </a:p>
      </dgm:t>
    </dgm:pt>
    <dgm:pt modelId="{99FCE55E-A733-4A2C-99DF-CD00DD1D5C22}">
      <dgm:prSet phldrT="[Texto]" custT="1"/>
      <dgm:spPr/>
      <dgm:t>
        <a:bodyPr/>
        <a:lstStyle/>
        <a:p>
          <a:r>
            <a:rPr lang="pt-BR" sz="1100"/>
            <a:t>NumberFactory</a:t>
          </a:r>
        </a:p>
      </dgm:t>
    </dgm:pt>
    <dgm:pt modelId="{93360699-0DD3-402B-A4DA-38DE1CFA8818}" type="parTrans" cxnId="{0F73CA70-000D-4C4D-88E2-A6BE51F6502D}">
      <dgm:prSet custT="1"/>
      <dgm:spPr/>
      <dgm:t>
        <a:bodyPr/>
        <a:lstStyle/>
        <a:p>
          <a:endParaRPr lang="pt-BR" sz="800"/>
        </a:p>
      </dgm:t>
    </dgm:pt>
    <dgm:pt modelId="{EE870BB7-898E-4227-ABB1-FF81B0AA1402}" type="sibTrans" cxnId="{0F73CA70-000D-4C4D-88E2-A6BE51F6502D}">
      <dgm:prSet/>
      <dgm:spPr/>
      <dgm:t>
        <a:bodyPr/>
        <a:lstStyle/>
        <a:p>
          <a:endParaRPr lang="pt-BR" sz="2800"/>
        </a:p>
      </dgm:t>
    </dgm:pt>
    <dgm:pt modelId="{0FBFBA5C-3A9F-4C76-AB8C-81B5DB2836A4}">
      <dgm:prSet phldrT="[Texto]" custT="1"/>
      <dgm:spPr/>
      <dgm:t>
        <a:bodyPr/>
        <a:lstStyle/>
        <a:p>
          <a:r>
            <a:rPr lang="pt-BR" sz="1100"/>
            <a:t>DateFactory</a:t>
          </a:r>
        </a:p>
      </dgm:t>
    </dgm:pt>
    <dgm:pt modelId="{A5A049D0-05AB-4B14-AC72-692E0B90F2AF}" type="parTrans" cxnId="{309B89F0-9683-4C8B-8A18-ADA0E16DFE67}">
      <dgm:prSet custT="1"/>
      <dgm:spPr/>
      <dgm:t>
        <a:bodyPr/>
        <a:lstStyle/>
        <a:p>
          <a:endParaRPr lang="pt-BR" sz="800"/>
        </a:p>
      </dgm:t>
    </dgm:pt>
    <dgm:pt modelId="{CB944201-C4E0-4313-B487-3CC847C9518D}" type="sibTrans" cxnId="{309B89F0-9683-4C8B-8A18-ADA0E16DFE67}">
      <dgm:prSet/>
      <dgm:spPr/>
      <dgm:t>
        <a:bodyPr/>
        <a:lstStyle/>
        <a:p>
          <a:endParaRPr lang="pt-BR" sz="2800"/>
        </a:p>
      </dgm:t>
    </dgm:pt>
    <dgm:pt modelId="{5F2BD9C8-7FEB-4DB4-BE6F-781E4335397D}">
      <dgm:prSet phldrT="[Texto]" custT="1"/>
      <dgm:spPr/>
      <dgm:t>
        <a:bodyPr/>
        <a:lstStyle/>
        <a:p>
          <a:r>
            <a:rPr lang="pt-BR" sz="1100"/>
            <a:t>TrueFalseFactory</a:t>
          </a:r>
        </a:p>
      </dgm:t>
    </dgm:pt>
    <dgm:pt modelId="{D571F815-AE8D-43AC-8AC4-F669984E71CE}" type="parTrans" cxnId="{6EA645CA-806E-4761-9063-4794504401E4}">
      <dgm:prSet custT="1"/>
      <dgm:spPr/>
      <dgm:t>
        <a:bodyPr/>
        <a:lstStyle/>
        <a:p>
          <a:endParaRPr lang="pt-BR" sz="800"/>
        </a:p>
      </dgm:t>
    </dgm:pt>
    <dgm:pt modelId="{A3C1799F-6B00-4773-81E3-D2B029ABFF3D}" type="sibTrans" cxnId="{6EA645CA-806E-4761-9063-4794504401E4}">
      <dgm:prSet/>
      <dgm:spPr/>
      <dgm:t>
        <a:bodyPr/>
        <a:lstStyle/>
        <a:p>
          <a:endParaRPr lang="pt-BR" sz="2800"/>
        </a:p>
      </dgm:t>
    </dgm:pt>
    <dgm:pt modelId="{FE1B8A55-FCC3-4BA5-A2DA-65072A22A0A0}">
      <dgm:prSet phldrT="[Texto]" custT="1"/>
      <dgm:spPr/>
      <dgm:t>
        <a:bodyPr/>
        <a:lstStyle/>
        <a:p>
          <a:r>
            <a:rPr lang="pt-BR" sz="1100"/>
            <a:t>EnumFactory</a:t>
          </a:r>
        </a:p>
      </dgm:t>
    </dgm:pt>
    <dgm:pt modelId="{65BC241C-B0D5-4C6E-9141-2C019A379804}" type="parTrans" cxnId="{41A444A4-3326-462F-BAF2-B18BDA4EB7B1}">
      <dgm:prSet custT="1"/>
      <dgm:spPr/>
      <dgm:t>
        <a:bodyPr/>
        <a:lstStyle/>
        <a:p>
          <a:endParaRPr lang="pt-BR" sz="800"/>
        </a:p>
      </dgm:t>
    </dgm:pt>
    <dgm:pt modelId="{27307089-3FAD-475B-B030-F8EE8EAE613B}" type="sibTrans" cxnId="{41A444A4-3326-462F-BAF2-B18BDA4EB7B1}">
      <dgm:prSet/>
      <dgm:spPr/>
      <dgm:t>
        <a:bodyPr/>
        <a:lstStyle/>
        <a:p>
          <a:endParaRPr lang="pt-BR" sz="2800"/>
        </a:p>
      </dgm:t>
    </dgm:pt>
    <dgm:pt modelId="{62921AD6-73B5-4189-9FCA-FDAEEC71A2DA}">
      <dgm:prSet phldrT="[Texto]" custT="1"/>
      <dgm:spPr/>
      <dgm:t>
        <a:bodyPr/>
        <a:lstStyle/>
        <a:p>
          <a:r>
            <a:rPr lang="pt-BR" sz="1100"/>
            <a:t>DefaultFactory</a:t>
          </a:r>
        </a:p>
      </dgm:t>
    </dgm:pt>
    <dgm:pt modelId="{94AC7CC5-DD85-4F7E-B618-926CB5F18BEC}" type="parTrans" cxnId="{C30FE088-524C-41A9-AA57-71A9E1496000}">
      <dgm:prSet custT="1"/>
      <dgm:spPr/>
      <dgm:t>
        <a:bodyPr/>
        <a:lstStyle/>
        <a:p>
          <a:endParaRPr lang="pt-BR" sz="800"/>
        </a:p>
      </dgm:t>
    </dgm:pt>
    <dgm:pt modelId="{15CAC928-F20A-4A72-8505-B7A4F51E58A8}" type="sibTrans" cxnId="{C30FE088-524C-41A9-AA57-71A9E1496000}">
      <dgm:prSet/>
      <dgm:spPr/>
      <dgm:t>
        <a:bodyPr/>
        <a:lstStyle/>
        <a:p>
          <a:endParaRPr lang="pt-BR" sz="2800"/>
        </a:p>
      </dgm:t>
    </dgm:pt>
    <dgm:pt modelId="{7E4254FB-379F-47D6-BE77-A925158A2B2B}" type="pres">
      <dgm:prSet presAssocID="{B072BF90-DFDA-4B84-B884-D619C40577A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37636AF-7826-42EE-8E32-577C67F3FAF5}" type="pres">
      <dgm:prSet presAssocID="{B072BF90-DFDA-4B84-B884-D619C40577A1}" presName="hierFlow" presStyleCnt="0"/>
      <dgm:spPr/>
    </dgm:pt>
    <dgm:pt modelId="{72E50FCF-B5E4-444C-8667-77BBD7722EC5}" type="pres">
      <dgm:prSet presAssocID="{B072BF90-DFDA-4B84-B884-D619C40577A1}" presName="firstBuf" presStyleCnt="0"/>
      <dgm:spPr/>
    </dgm:pt>
    <dgm:pt modelId="{413E21D7-5150-4315-BC99-501C6BC69F37}" type="pres">
      <dgm:prSet presAssocID="{B072BF90-DFDA-4B84-B884-D619C40577A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E9D9A5C-7AF4-46F2-AA58-B7D74B120071}" type="pres">
      <dgm:prSet presAssocID="{311CD753-070F-460A-8A65-D104E5ED2F81}" presName="Name17" presStyleCnt="0"/>
      <dgm:spPr/>
    </dgm:pt>
    <dgm:pt modelId="{2C9D61CB-D1DC-4990-AAF3-3394BDF793FF}" type="pres">
      <dgm:prSet presAssocID="{311CD753-070F-460A-8A65-D104E5ED2F81}" presName="level1Shape" presStyleLbl="node0" presStyleIdx="0" presStyleCnt="1" custScaleX="1928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EE39D8D-24C4-4937-AC66-0C319FADD710}" type="pres">
      <dgm:prSet presAssocID="{311CD753-070F-460A-8A65-D104E5ED2F81}" presName="hierChild2" presStyleCnt="0"/>
      <dgm:spPr/>
    </dgm:pt>
    <dgm:pt modelId="{6BFEC2CA-9176-4060-BDB2-254ACBEB7A23}" type="pres">
      <dgm:prSet presAssocID="{F8622E25-927F-4583-AF29-124EE3D1B745}" presName="Name25" presStyleLbl="parChTrans1D2" presStyleIdx="0" presStyleCnt="1"/>
      <dgm:spPr/>
      <dgm:t>
        <a:bodyPr/>
        <a:lstStyle/>
        <a:p>
          <a:endParaRPr lang="pt-BR"/>
        </a:p>
      </dgm:t>
    </dgm:pt>
    <dgm:pt modelId="{EB383703-55B6-43C2-BE9A-BFDFCFF51F6B}" type="pres">
      <dgm:prSet presAssocID="{F8622E25-927F-4583-AF29-124EE3D1B745}" presName="connTx" presStyleLbl="parChTrans1D2" presStyleIdx="0" presStyleCnt="1"/>
      <dgm:spPr/>
      <dgm:t>
        <a:bodyPr/>
        <a:lstStyle/>
        <a:p>
          <a:endParaRPr lang="pt-BR"/>
        </a:p>
      </dgm:t>
    </dgm:pt>
    <dgm:pt modelId="{AB6BA520-A7E2-40EC-912D-B80C3AFB6CFD}" type="pres">
      <dgm:prSet presAssocID="{BFAB8D7F-BC54-4358-AA24-99B501B2C52B}" presName="Name30" presStyleCnt="0"/>
      <dgm:spPr/>
    </dgm:pt>
    <dgm:pt modelId="{FC0844A8-942F-40C5-A939-D085BF2F10C4}" type="pres">
      <dgm:prSet presAssocID="{BFAB8D7F-BC54-4358-AA24-99B501B2C52B}" presName="level2Shape" presStyleLbl="node2" presStyleIdx="0" presStyleCnt="1" custScaleX="314884"/>
      <dgm:spPr/>
      <dgm:t>
        <a:bodyPr/>
        <a:lstStyle/>
        <a:p>
          <a:endParaRPr lang="pt-BR"/>
        </a:p>
      </dgm:t>
    </dgm:pt>
    <dgm:pt modelId="{4734C064-9B71-47CE-9B9E-23180D6FCA73}" type="pres">
      <dgm:prSet presAssocID="{BFAB8D7F-BC54-4358-AA24-99B501B2C52B}" presName="hierChild3" presStyleCnt="0"/>
      <dgm:spPr/>
    </dgm:pt>
    <dgm:pt modelId="{83A85227-86C0-4272-8A8B-9F0FD1914B48}" type="pres">
      <dgm:prSet presAssocID="{8C5D73B7-F431-455E-9633-0B3A802C278E}" presName="Name25" presStyleLbl="parChTrans1D3" presStyleIdx="0" presStyleCnt="7"/>
      <dgm:spPr/>
      <dgm:t>
        <a:bodyPr/>
        <a:lstStyle/>
        <a:p>
          <a:endParaRPr lang="pt-BR"/>
        </a:p>
      </dgm:t>
    </dgm:pt>
    <dgm:pt modelId="{DAB084C5-B569-49BA-A98F-B608B14D6520}" type="pres">
      <dgm:prSet presAssocID="{8C5D73B7-F431-455E-9633-0B3A802C278E}" presName="connTx" presStyleLbl="parChTrans1D3" presStyleIdx="0" presStyleCnt="7"/>
      <dgm:spPr/>
      <dgm:t>
        <a:bodyPr/>
        <a:lstStyle/>
        <a:p>
          <a:endParaRPr lang="pt-BR"/>
        </a:p>
      </dgm:t>
    </dgm:pt>
    <dgm:pt modelId="{944D1A63-0A92-4D2D-A702-ADF1F33C555F}" type="pres">
      <dgm:prSet presAssocID="{6056EC4B-7E63-4E2F-AAA3-7316C34FBA02}" presName="Name30" presStyleCnt="0"/>
      <dgm:spPr/>
    </dgm:pt>
    <dgm:pt modelId="{300C0F80-AA6A-42F6-B1E0-7E46F43C071C}" type="pres">
      <dgm:prSet presAssocID="{6056EC4B-7E63-4E2F-AAA3-7316C34FBA02}" presName="level2Shape" presStyleLbl="node3" presStyleIdx="0" presStyleCnt="7" custScaleX="437049"/>
      <dgm:spPr/>
      <dgm:t>
        <a:bodyPr/>
        <a:lstStyle/>
        <a:p>
          <a:endParaRPr lang="pt-BR"/>
        </a:p>
      </dgm:t>
    </dgm:pt>
    <dgm:pt modelId="{8CC1FD9F-75BF-4A15-A56A-9DB3312AC502}" type="pres">
      <dgm:prSet presAssocID="{6056EC4B-7E63-4E2F-AAA3-7316C34FBA02}" presName="hierChild3" presStyleCnt="0"/>
      <dgm:spPr/>
    </dgm:pt>
    <dgm:pt modelId="{23720D99-A424-41D2-BA55-0BF99492C40E}" type="pres">
      <dgm:prSet presAssocID="{97B32849-68BA-4570-A133-9A81AA6EADB8}" presName="Name25" presStyleLbl="parChTrans1D3" presStyleIdx="1" presStyleCnt="7"/>
      <dgm:spPr/>
      <dgm:t>
        <a:bodyPr/>
        <a:lstStyle/>
        <a:p>
          <a:endParaRPr lang="pt-BR"/>
        </a:p>
      </dgm:t>
    </dgm:pt>
    <dgm:pt modelId="{D8383F72-9C4F-4B4E-B65C-7F39C907D9C2}" type="pres">
      <dgm:prSet presAssocID="{97B32849-68BA-4570-A133-9A81AA6EADB8}" presName="connTx" presStyleLbl="parChTrans1D3" presStyleIdx="1" presStyleCnt="7"/>
      <dgm:spPr/>
      <dgm:t>
        <a:bodyPr/>
        <a:lstStyle/>
        <a:p>
          <a:endParaRPr lang="pt-BR"/>
        </a:p>
      </dgm:t>
    </dgm:pt>
    <dgm:pt modelId="{D3E0D08F-36CF-443E-A6B0-957CD6829EB1}" type="pres">
      <dgm:prSet presAssocID="{42588A9E-EDA3-4CB3-8CAC-20A3C6FB7C04}" presName="Name30" presStyleCnt="0"/>
      <dgm:spPr/>
    </dgm:pt>
    <dgm:pt modelId="{09731C0F-64C5-4D56-923A-A840FDF70B8F}" type="pres">
      <dgm:prSet presAssocID="{42588A9E-EDA3-4CB3-8CAC-20A3C6FB7C04}" presName="level2Shape" presStyleLbl="node3" presStyleIdx="1" presStyleCnt="7" custScaleX="437049"/>
      <dgm:spPr/>
      <dgm:t>
        <a:bodyPr/>
        <a:lstStyle/>
        <a:p>
          <a:endParaRPr lang="pt-BR"/>
        </a:p>
      </dgm:t>
    </dgm:pt>
    <dgm:pt modelId="{57BD238D-1D8D-43AC-8752-CF5601D4C74F}" type="pres">
      <dgm:prSet presAssocID="{42588A9E-EDA3-4CB3-8CAC-20A3C6FB7C04}" presName="hierChild3" presStyleCnt="0"/>
      <dgm:spPr/>
    </dgm:pt>
    <dgm:pt modelId="{B32BDDB6-05B0-4684-AC18-E04401DBA7CD}" type="pres">
      <dgm:prSet presAssocID="{93360699-0DD3-402B-A4DA-38DE1CFA8818}" presName="Name25" presStyleLbl="parChTrans1D3" presStyleIdx="2" presStyleCnt="7"/>
      <dgm:spPr/>
      <dgm:t>
        <a:bodyPr/>
        <a:lstStyle/>
        <a:p>
          <a:endParaRPr lang="pt-BR"/>
        </a:p>
      </dgm:t>
    </dgm:pt>
    <dgm:pt modelId="{55E5900B-5C44-42EC-A415-969DA36D064F}" type="pres">
      <dgm:prSet presAssocID="{93360699-0DD3-402B-A4DA-38DE1CFA8818}" presName="connTx" presStyleLbl="parChTrans1D3" presStyleIdx="2" presStyleCnt="7"/>
      <dgm:spPr/>
      <dgm:t>
        <a:bodyPr/>
        <a:lstStyle/>
        <a:p>
          <a:endParaRPr lang="pt-BR"/>
        </a:p>
      </dgm:t>
    </dgm:pt>
    <dgm:pt modelId="{5AD3492B-999D-45A8-B11A-B8F7974744D3}" type="pres">
      <dgm:prSet presAssocID="{99FCE55E-A733-4A2C-99DF-CD00DD1D5C22}" presName="Name30" presStyleCnt="0"/>
      <dgm:spPr/>
    </dgm:pt>
    <dgm:pt modelId="{660F4E29-BE4C-411E-9FD6-B0E5C1EE7E62}" type="pres">
      <dgm:prSet presAssocID="{99FCE55E-A733-4A2C-99DF-CD00DD1D5C22}" presName="level2Shape" presStyleLbl="node3" presStyleIdx="2" presStyleCnt="7" custScaleX="437049"/>
      <dgm:spPr/>
      <dgm:t>
        <a:bodyPr/>
        <a:lstStyle/>
        <a:p>
          <a:endParaRPr lang="pt-BR"/>
        </a:p>
      </dgm:t>
    </dgm:pt>
    <dgm:pt modelId="{7DEF0248-6DA9-4C6D-9E0B-F22FD6E568FD}" type="pres">
      <dgm:prSet presAssocID="{99FCE55E-A733-4A2C-99DF-CD00DD1D5C22}" presName="hierChild3" presStyleCnt="0"/>
      <dgm:spPr/>
    </dgm:pt>
    <dgm:pt modelId="{0E9903F1-0767-418A-8BAF-F46C01948CD5}" type="pres">
      <dgm:prSet presAssocID="{A5A049D0-05AB-4B14-AC72-692E0B90F2AF}" presName="Name25" presStyleLbl="parChTrans1D3" presStyleIdx="3" presStyleCnt="7"/>
      <dgm:spPr/>
      <dgm:t>
        <a:bodyPr/>
        <a:lstStyle/>
        <a:p>
          <a:endParaRPr lang="pt-BR"/>
        </a:p>
      </dgm:t>
    </dgm:pt>
    <dgm:pt modelId="{39C4D554-5FE4-47FD-8E0D-3B2A9D5E3FBB}" type="pres">
      <dgm:prSet presAssocID="{A5A049D0-05AB-4B14-AC72-692E0B90F2AF}" presName="connTx" presStyleLbl="parChTrans1D3" presStyleIdx="3" presStyleCnt="7"/>
      <dgm:spPr/>
      <dgm:t>
        <a:bodyPr/>
        <a:lstStyle/>
        <a:p>
          <a:endParaRPr lang="pt-BR"/>
        </a:p>
      </dgm:t>
    </dgm:pt>
    <dgm:pt modelId="{F6E9D5E1-3606-4D61-B0FC-90C7B9FD883E}" type="pres">
      <dgm:prSet presAssocID="{0FBFBA5C-3A9F-4C76-AB8C-81B5DB2836A4}" presName="Name30" presStyleCnt="0"/>
      <dgm:spPr/>
    </dgm:pt>
    <dgm:pt modelId="{2EE4CDAA-E13E-4CC0-8A23-660B388FDA9D}" type="pres">
      <dgm:prSet presAssocID="{0FBFBA5C-3A9F-4C76-AB8C-81B5DB2836A4}" presName="level2Shape" presStyleLbl="node3" presStyleIdx="3" presStyleCnt="7" custScaleX="437049"/>
      <dgm:spPr/>
      <dgm:t>
        <a:bodyPr/>
        <a:lstStyle/>
        <a:p>
          <a:endParaRPr lang="pt-BR"/>
        </a:p>
      </dgm:t>
    </dgm:pt>
    <dgm:pt modelId="{355C4E25-DD66-4198-8C11-EC2368AE5362}" type="pres">
      <dgm:prSet presAssocID="{0FBFBA5C-3A9F-4C76-AB8C-81B5DB2836A4}" presName="hierChild3" presStyleCnt="0"/>
      <dgm:spPr/>
    </dgm:pt>
    <dgm:pt modelId="{34886DD0-517F-4737-9C1B-5B0E6E296B0A}" type="pres">
      <dgm:prSet presAssocID="{D571F815-AE8D-43AC-8AC4-F669984E71CE}" presName="Name25" presStyleLbl="parChTrans1D3" presStyleIdx="4" presStyleCnt="7"/>
      <dgm:spPr/>
      <dgm:t>
        <a:bodyPr/>
        <a:lstStyle/>
        <a:p>
          <a:endParaRPr lang="pt-BR"/>
        </a:p>
      </dgm:t>
    </dgm:pt>
    <dgm:pt modelId="{73F96B27-7642-4536-BF91-8837F8A61B07}" type="pres">
      <dgm:prSet presAssocID="{D571F815-AE8D-43AC-8AC4-F669984E71CE}" presName="connTx" presStyleLbl="parChTrans1D3" presStyleIdx="4" presStyleCnt="7"/>
      <dgm:spPr/>
      <dgm:t>
        <a:bodyPr/>
        <a:lstStyle/>
        <a:p>
          <a:endParaRPr lang="pt-BR"/>
        </a:p>
      </dgm:t>
    </dgm:pt>
    <dgm:pt modelId="{50C4EA7B-B6E3-4BAE-90BA-4C2333A95F57}" type="pres">
      <dgm:prSet presAssocID="{5F2BD9C8-7FEB-4DB4-BE6F-781E4335397D}" presName="Name30" presStyleCnt="0"/>
      <dgm:spPr/>
    </dgm:pt>
    <dgm:pt modelId="{9AE99F77-E967-451E-BA80-1998A26CA140}" type="pres">
      <dgm:prSet presAssocID="{5F2BD9C8-7FEB-4DB4-BE6F-781E4335397D}" presName="level2Shape" presStyleLbl="node3" presStyleIdx="4" presStyleCnt="7" custScaleX="437049"/>
      <dgm:spPr/>
      <dgm:t>
        <a:bodyPr/>
        <a:lstStyle/>
        <a:p>
          <a:endParaRPr lang="pt-BR"/>
        </a:p>
      </dgm:t>
    </dgm:pt>
    <dgm:pt modelId="{C67AE846-12E8-4421-A5D6-B9A7C1A9BF08}" type="pres">
      <dgm:prSet presAssocID="{5F2BD9C8-7FEB-4DB4-BE6F-781E4335397D}" presName="hierChild3" presStyleCnt="0"/>
      <dgm:spPr/>
    </dgm:pt>
    <dgm:pt modelId="{404EFCC3-962E-48AC-860C-DB694D68C51B}" type="pres">
      <dgm:prSet presAssocID="{65BC241C-B0D5-4C6E-9141-2C019A379804}" presName="Name25" presStyleLbl="parChTrans1D3" presStyleIdx="5" presStyleCnt="7"/>
      <dgm:spPr/>
      <dgm:t>
        <a:bodyPr/>
        <a:lstStyle/>
        <a:p>
          <a:endParaRPr lang="pt-BR"/>
        </a:p>
      </dgm:t>
    </dgm:pt>
    <dgm:pt modelId="{2E10104F-F85B-414D-8506-E6C08D2BB490}" type="pres">
      <dgm:prSet presAssocID="{65BC241C-B0D5-4C6E-9141-2C019A379804}" presName="connTx" presStyleLbl="parChTrans1D3" presStyleIdx="5" presStyleCnt="7"/>
      <dgm:spPr/>
      <dgm:t>
        <a:bodyPr/>
        <a:lstStyle/>
        <a:p>
          <a:endParaRPr lang="pt-BR"/>
        </a:p>
      </dgm:t>
    </dgm:pt>
    <dgm:pt modelId="{D4F7650F-8738-400F-8F0E-B08175475151}" type="pres">
      <dgm:prSet presAssocID="{FE1B8A55-FCC3-4BA5-A2DA-65072A22A0A0}" presName="Name30" presStyleCnt="0"/>
      <dgm:spPr/>
    </dgm:pt>
    <dgm:pt modelId="{456D136C-F482-4A5F-B163-A7FD3DB7D4C2}" type="pres">
      <dgm:prSet presAssocID="{FE1B8A55-FCC3-4BA5-A2DA-65072A22A0A0}" presName="level2Shape" presStyleLbl="node3" presStyleIdx="5" presStyleCnt="7" custScaleX="437049"/>
      <dgm:spPr/>
      <dgm:t>
        <a:bodyPr/>
        <a:lstStyle/>
        <a:p>
          <a:endParaRPr lang="pt-BR"/>
        </a:p>
      </dgm:t>
    </dgm:pt>
    <dgm:pt modelId="{808A6D21-0FF5-4E1C-AAF8-D8EA286AB45A}" type="pres">
      <dgm:prSet presAssocID="{FE1B8A55-FCC3-4BA5-A2DA-65072A22A0A0}" presName="hierChild3" presStyleCnt="0"/>
      <dgm:spPr/>
    </dgm:pt>
    <dgm:pt modelId="{41FCA669-484F-44D5-8866-36C04EC3B707}" type="pres">
      <dgm:prSet presAssocID="{94AC7CC5-DD85-4F7E-B618-926CB5F18BEC}" presName="Name25" presStyleLbl="parChTrans1D3" presStyleIdx="6" presStyleCnt="7"/>
      <dgm:spPr/>
      <dgm:t>
        <a:bodyPr/>
        <a:lstStyle/>
        <a:p>
          <a:endParaRPr lang="pt-BR"/>
        </a:p>
      </dgm:t>
    </dgm:pt>
    <dgm:pt modelId="{44F1B127-94F5-4E9E-BFEE-CC36E8383889}" type="pres">
      <dgm:prSet presAssocID="{94AC7CC5-DD85-4F7E-B618-926CB5F18BEC}" presName="connTx" presStyleLbl="parChTrans1D3" presStyleIdx="6" presStyleCnt="7"/>
      <dgm:spPr/>
      <dgm:t>
        <a:bodyPr/>
        <a:lstStyle/>
        <a:p>
          <a:endParaRPr lang="pt-BR"/>
        </a:p>
      </dgm:t>
    </dgm:pt>
    <dgm:pt modelId="{107BCB21-E2DA-447B-BB50-722DAD7C99A6}" type="pres">
      <dgm:prSet presAssocID="{62921AD6-73B5-4189-9FCA-FDAEEC71A2DA}" presName="Name30" presStyleCnt="0"/>
      <dgm:spPr/>
    </dgm:pt>
    <dgm:pt modelId="{928A7DC4-7055-4462-B859-54D586D693F7}" type="pres">
      <dgm:prSet presAssocID="{62921AD6-73B5-4189-9FCA-FDAEEC71A2DA}" presName="level2Shape" presStyleLbl="node3" presStyleIdx="6" presStyleCnt="7" custScaleX="438007"/>
      <dgm:spPr/>
      <dgm:t>
        <a:bodyPr/>
        <a:lstStyle/>
        <a:p>
          <a:endParaRPr lang="pt-BR"/>
        </a:p>
      </dgm:t>
    </dgm:pt>
    <dgm:pt modelId="{AE9AA289-C613-4B74-944A-9B2D8E7CA0EC}" type="pres">
      <dgm:prSet presAssocID="{62921AD6-73B5-4189-9FCA-FDAEEC71A2DA}" presName="hierChild3" presStyleCnt="0"/>
      <dgm:spPr/>
    </dgm:pt>
    <dgm:pt modelId="{3FDB4B21-1AEC-43AA-8326-88E2A04BF3A3}" type="pres">
      <dgm:prSet presAssocID="{B072BF90-DFDA-4B84-B884-D619C40577A1}" presName="bgShapesFlow" presStyleCnt="0"/>
      <dgm:spPr/>
    </dgm:pt>
    <dgm:pt modelId="{F8A658DC-56E6-42D0-A6D8-A34D1BCB2EDF}" type="pres">
      <dgm:prSet presAssocID="{21EF9B15-C522-40BA-8E57-60292B7BDB6E}" presName="rectComp" presStyleCnt="0"/>
      <dgm:spPr/>
    </dgm:pt>
    <dgm:pt modelId="{E7CA8BF5-E219-4892-955D-6C707D119126}" type="pres">
      <dgm:prSet presAssocID="{21EF9B15-C522-40BA-8E57-60292B7BDB6E}" presName="bgRect" presStyleLbl="bgShp" presStyleIdx="0" presStyleCnt="3" custScaleX="181315"/>
      <dgm:spPr/>
      <dgm:t>
        <a:bodyPr/>
        <a:lstStyle/>
        <a:p>
          <a:endParaRPr lang="pt-BR"/>
        </a:p>
      </dgm:t>
    </dgm:pt>
    <dgm:pt modelId="{49582251-090F-46DB-9E21-3BE98C67D446}" type="pres">
      <dgm:prSet presAssocID="{21EF9B15-C522-40BA-8E57-60292B7BDB6E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950333-2FFB-4370-B979-10B8B5EBBB37}" type="pres">
      <dgm:prSet presAssocID="{21EF9B15-C522-40BA-8E57-60292B7BDB6E}" presName="spComp" presStyleCnt="0"/>
      <dgm:spPr/>
    </dgm:pt>
    <dgm:pt modelId="{4AAD68E5-9C12-4ED5-B384-F21020C5B87F}" type="pres">
      <dgm:prSet presAssocID="{21EF9B15-C522-40BA-8E57-60292B7BDB6E}" presName="hSp" presStyleCnt="0"/>
      <dgm:spPr/>
    </dgm:pt>
    <dgm:pt modelId="{1AB77620-83F2-4CBA-9BA2-F26F80FF6C89}" type="pres">
      <dgm:prSet presAssocID="{2A9E254A-779A-438C-86A0-360289A76D4A}" presName="rectComp" presStyleCnt="0"/>
      <dgm:spPr/>
    </dgm:pt>
    <dgm:pt modelId="{4E455845-AFD8-404F-85F6-EA7FAD98F71B}" type="pres">
      <dgm:prSet presAssocID="{2A9E254A-779A-438C-86A0-360289A76D4A}" presName="bgRect" presStyleLbl="bgShp" presStyleIdx="1" presStyleCnt="3" custScaleX="260352"/>
      <dgm:spPr/>
      <dgm:t>
        <a:bodyPr/>
        <a:lstStyle/>
        <a:p>
          <a:endParaRPr lang="pt-BR"/>
        </a:p>
      </dgm:t>
    </dgm:pt>
    <dgm:pt modelId="{F8486827-775E-444B-A903-A9F4C45D4CF2}" type="pres">
      <dgm:prSet presAssocID="{2A9E254A-779A-438C-86A0-360289A76D4A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548A185-34E0-4509-996F-2F84680EC91F}" type="pres">
      <dgm:prSet presAssocID="{2A9E254A-779A-438C-86A0-360289A76D4A}" presName="spComp" presStyleCnt="0"/>
      <dgm:spPr/>
    </dgm:pt>
    <dgm:pt modelId="{8941A9EB-D4D1-4797-A372-5EFDF24F9F5C}" type="pres">
      <dgm:prSet presAssocID="{2A9E254A-779A-438C-86A0-360289A76D4A}" presName="hSp" presStyleCnt="0"/>
      <dgm:spPr/>
    </dgm:pt>
    <dgm:pt modelId="{8D637524-AD0E-4528-AC5B-9C6F6F7A5FE9}" type="pres">
      <dgm:prSet presAssocID="{69AA9CD6-E5AD-41B7-9926-39CF18A06EBB}" presName="rectComp" presStyleCnt="0"/>
      <dgm:spPr/>
    </dgm:pt>
    <dgm:pt modelId="{B5638D4C-EBE1-4531-965A-9D89A792BA33}" type="pres">
      <dgm:prSet presAssocID="{69AA9CD6-E5AD-41B7-9926-39CF18A06EBB}" presName="bgRect" presStyleLbl="bgShp" presStyleIdx="2" presStyleCnt="3" custScaleX="427918"/>
      <dgm:spPr/>
      <dgm:t>
        <a:bodyPr/>
        <a:lstStyle/>
        <a:p>
          <a:endParaRPr lang="pt-BR"/>
        </a:p>
      </dgm:t>
    </dgm:pt>
    <dgm:pt modelId="{6FC5C430-973E-428F-9F75-3AF6EC5A3649}" type="pres">
      <dgm:prSet presAssocID="{69AA9CD6-E5AD-41B7-9926-39CF18A06EBB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C3A2274-33B3-4AC5-BE98-4AC0A61C3BFC}" type="presOf" srcId="{D571F815-AE8D-43AC-8AC4-F669984E71CE}" destId="{73F96B27-7642-4536-BF91-8837F8A61B07}" srcOrd="1" destOrd="0" presId="urn:microsoft.com/office/officeart/2005/8/layout/hierarchy5"/>
    <dgm:cxn modelId="{309B89F0-9683-4C8B-8A18-ADA0E16DFE67}" srcId="{BFAB8D7F-BC54-4358-AA24-99B501B2C52B}" destId="{0FBFBA5C-3A9F-4C76-AB8C-81B5DB2836A4}" srcOrd="3" destOrd="0" parTransId="{A5A049D0-05AB-4B14-AC72-692E0B90F2AF}" sibTransId="{CB944201-C4E0-4313-B487-3CC847C9518D}"/>
    <dgm:cxn modelId="{B0FF987A-5862-422A-9084-647574BEF2C6}" type="presOf" srcId="{311CD753-070F-460A-8A65-D104E5ED2F81}" destId="{2C9D61CB-D1DC-4990-AAF3-3394BDF793FF}" srcOrd="0" destOrd="0" presId="urn:microsoft.com/office/officeart/2005/8/layout/hierarchy5"/>
    <dgm:cxn modelId="{A30C3242-A703-461C-A501-F034D3A8DBE4}" type="presOf" srcId="{FE1B8A55-FCC3-4BA5-A2DA-65072A22A0A0}" destId="{456D136C-F482-4A5F-B163-A7FD3DB7D4C2}" srcOrd="0" destOrd="0" presId="urn:microsoft.com/office/officeart/2005/8/layout/hierarchy5"/>
    <dgm:cxn modelId="{A243E143-BF30-4FE1-94DE-D67010F5AB25}" srcId="{B072BF90-DFDA-4B84-B884-D619C40577A1}" destId="{311CD753-070F-460A-8A65-D104E5ED2F81}" srcOrd="0" destOrd="0" parTransId="{35F215D2-4E8A-477E-A351-36D0A927488D}" sibTransId="{3CF4B552-697A-4AAE-AD22-F8FE0D91758A}"/>
    <dgm:cxn modelId="{E7A293B8-E248-47D3-B34F-FA0C15AF7D7A}" type="presOf" srcId="{F8622E25-927F-4583-AF29-124EE3D1B745}" destId="{6BFEC2CA-9176-4060-BDB2-254ACBEB7A23}" srcOrd="0" destOrd="0" presId="urn:microsoft.com/office/officeart/2005/8/layout/hierarchy5"/>
    <dgm:cxn modelId="{23B4ED86-6F7E-4647-BDDB-E03C15ADD65C}" type="presOf" srcId="{42588A9E-EDA3-4CB3-8CAC-20A3C6FB7C04}" destId="{09731C0F-64C5-4D56-923A-A840FDF70B8F}" srcOrd="0" destOrd="0" presId="urn:microsoft.com/office/officeart/2005/8/layout/hierarchy5"/>
    <dgm:cxn modelId="{BF98E7DD-141F-4B37-961F-EA7DEB8A68CE}" srcId="{311CD753-070F-460A-8A65-D104E5ED2F81}" destId="{BFAB8D7F-BC54-4358-AA24-99B501B2C52B}" srcOrd="0" destOrd="0" parTransId="{F8622E25-927F-4583-AF29-124EE3D1B745}" sibTransId="{32F8E6BF-0AAF-4D46-A840-FE2FC7B4A604}"/>
    <dgm:cxn modelId="{2829F116-66E2-41EB-A79D-AB679CDB71E9}" type="presOf" srcId="{D571F815-AE8D-43AC-8AC4-F669984E71CE}" destId="{34886DD0-517F-4737-9C1B-5B0E6E296B0A}" srcOrd="0" destOrd="0" presId="urn:microsoft.com/office/officeart/2005/8/layout/hierarchy5"/>
    <dgm:cxn modelId="{7E3803D5-352E-411D-B20E-24215D3070E2}" type="presOf" srcId="{8C5D73B7-F431-455E-9633-0B3A802C278E}" destId="{DAB084C5-B569-49BA-A98F-B608B14D6520}" srcOrd="1" destOrd="0" presId="urn:microsoft.com/office/officeart/2005/8/layout/hierarchy5"/>
    <dgm:cxn modelId="{4E0CB1C4-A5C2-4556-BFD2-3C3753CAF4C3}" type="presOf" srcId="{21EF9B15-C522-40BA-8E57-60292B7BDB6E}" destId="{49582251-090F-46DB-9E21-3BE98C67D446}" srcOrd="1" destOrd="0" presId="urn:microsoft.com/office/officeart/2005/8/layout/hierarchy5"/>
    <dgm:cxn modelId="{6AADA197-B808-4D17-A2AB-F04B735F400E}" type="presOf" srcId="{69AA9CD6-E5AD-41B7-9926-39CF18A06EBB}" destId="{B5638D4C-EBE1-4531-965A-9D89A792BA33}" srcOrd="0" destOrd="0" presId="urn:microsoft.com/office/officeart/2005/8/layout/hierarchy5"/>
    <dgm:cxn modelId="{428D438D-0B4B-4F9C-8C32-7DE753A62EB9}" srcId="{B072BF90-DFDA-4B84-B884-D619C40577A1}" destId="{2A9E254A-779A-438C-86A0-360289A76D4A}" srcOrd="2" destOrd="0" parTransId="{F44819BF-2C8C-4B78-8DC1-2B9BECD859EF}" sibTransId="{10257D42-8CAD-4A07-AD10-2F096621DFB0}"/>
    <dgm:cxn modelId="{2226D65A-B5A2-4190-9687-145493911C2C}" type="presOf" srcId="{65BC241C-B0D5-4C6E-9141-2C019A379804}" destId="{404EFCC3-962E-48AC-860C-DB694D68C51B}" srcOrd="0" destOrd="0" presId="urn:microsoft.com/office/officeart/2005/8/layout/hierarchy5"/>
    <dgm:cxn modelId="{5CAF6553-F0B4-421B-B818-A6095B85F286}" type="presOf" srcId="{62921AD6-73B5-4189-9FCA-FDAEEC71A2DA}" destId="{928A7DC4-7055-4462-B859-54D586D693F7}" srcOrd="0" destOrd="0" presId="urn:microsoft.com/office/officeart/2005/8/layout/hierarchy5"/>
    <dgm:cxn modelId="{8937569E-2FD7-462F-9B64-0BBD7EF80CAB}" type="presOf" srcId="{8C5D73B7-F431-455E-9633-0B3A802C278E}" destId="{83A85227-86C0-4272-8A8B-9F0FD1914B48}" srcOrd="0" destOrd="0" presId="urn:microsoft.com/office/officeart/2005/8/layout/hierarchy5"/>
    <dgm:cxn modelId="{82AA1C88-0930-4B43-8853-29CDF220B0FB}" type="presOf" srcId="{69AA9CD6-E5AD-41B7-9926-39CF18A06EBB}" destId="{6FC5C430-973E-428F-9F75-3AF6EC5A3649}" srcOrd="1" destOrd="0" presId="urn:microsoft.com/office/officeart/2005/8/layout/hierarchy5"/>
    <dgm:cxn modelId="{22E5C627-4EBB-431C-911B-4B01D9B9F069}" type="presOf" srcId="{B072BF90-DFDA-4B84-B884-D619C40577A1}" destId="{7E4254FB-379F-47D6-BE77-A925158A2B2B}" srcOrd="0" destOrd="0" presId="urn:microsoft.com/office/officeart/2005/8/layout/hierarchy5"/>
    <dgm:cxn modelId="{91D44DA1-6319-4BD0-BD65-943187523FA4}" srcId="{B072BF90-DFDA-4B84-B884-D619C40577A1}" destId="{21EF9B15-C522-40BA-8E57-60292B7BDB6E}" srcOrd="1" destOrd="0" parTransId="{46CC027D-9FCD-458C-9505-70D8D8A08994}" sibTransId="{FFFE0E4C-3486-4407-A1CD-86C80988A6D5}"/>
    <dgm:cxn modelId="{0F73CA70-000D-4C4D-88E2-A6BE51F6502D}" srcId="{BFAB8D7F-BC54-4358-AA24-99B501B2C52B}" destId="{99FCE55E-A733-4A2C-99DF-CD00DD1D5C22}" srcOrd="2" destOrd="0" parTransId="{93360699-0DD3-402B-A4DA-38DE1CFA8818}" sibTransId="{EE870BB7-898E-4227-ABB1-FF81B0AA1402}"/>
    <dgm:cxn modelId="{B009025E-9F0A-49FD-968B-2ED5B06AAEE2}" type="presOf" srcId="{93360699-0DD3-402B-A4DA-38DE1CFA8818}" destId="{55E5900B-5C44-42EC-A415-969DA36D064F}" srcOrd="1" destOrd="0" presId="urn:microsoft.com/office/officeart/2005/8/layout/hierarchy5"/>
    <dgm:cxn modelId="{06A2FA11-0A9A-45BA-BDC3-00A98AC452D4}" type="presOf" srcId="{A5A049D0-05AB-4B14-AC72-692E0B90F2AF}" destId="{0E9903F1-0767-418A-8BAF-F46C01948CD5}" srcOrd="0" destOrd="0" presId="urn:microsoft.com/office/officeart/2005/8/layout/hierarchy5"/>
    <dgm:cxn modelId="{9C21CA71-C448-488C-8D9D-C2FBBC0C32EB}" type="presOf" srcId="{A5A049D0-05AB-4B14-AC72-692E0B90F2AF}" destId="{39C4D554-5FE4-47FD-8E0D-3B2A9D5E3FBB}" srcOrd="1" destOrd="0" presId="urn:microsoft.com/office/officeart/2005/8/layout/hierarchy5"/>
    <dgm:cxn modelId="{A6E189E8-059E-40C0-BCAA-E70CE18C0EFE}" type="presOf" srcId="{65BC241C-B0D5-4C6E-9141-2C019A379804}" destId="{2E10104F-F85B-414D-8506-E6C08D2BB490}" srcOrd="1" destOrd="0" presId="urn:microsoft.com/office/officeart/2005/8/layout/hierarchy5"/>
    <dgm:cxn modelId="{8CA34B8F-65E7-4E70-9BEA-8BCF87F0A715}" srcId="{BFAB8D7F-BC54-4358-AA24-99B501B2C52B}" destId="{42588A9E-EDA3-4CB3-8CAC-20A3C6FB7C04}" srcOrd="1" destOrd="0" parTransId="{97B32849-68BA-4570-A133-9A81AA6EADB8}" sibTransId="{5A2CD56C-0CE8-44FD-8DBC-346C01635EE6}"/>
    <dgm:cxn modelId="{A37737E4-8E75-4BCE-A9F2-A2F6ED0B36C5}" type="presOf" srcId="{F8622E25-927F-4583-AF29-124EE3D1B745}" destId="{EB383703-55B6-43C2-BE9A-BFDFCFF51F6B}" srcOrd="1" destOrd="0" presId="urn:microsoft.com/office/officeart/2005/8/layout/hierarchy5"/>
    <dgm:cxn modelId="{4A0351CC-C8E5-4DA8-9C2B-E9C528D6DAD7}" type="presOf" srcId="{94AC7CC5-DD85-4F7E-B618-926CB5F18BEC}" destId="{41FCA669-484F-44D5-8866-36C04EC3B707}" srcOrd="0" destOrd="0" presId="urn:microsoft.com/office/officeart/2005/8/layout/hierarchy5"/>
    <dgm:cxn modelId="{41A444A4-3326-462F-BAF2-B18BDA4EB7B1}" srcId="{BFAB8D7F-BC54-4358-AA24-99B501B2C52B}" destId="{FE1B8A55-FCC3-4BA5-A2DA-65072A22A0A0}" srcOrd="5" destOrd="0" parTransId="{65BC241C-B0D5-4C6E-9141-2C019A379804}" sibTransId="{27307089-3FAD-475B-B030-F8EE8EAE613B}"/>
    <dgm:cxn modelId="{C30FE088-524C-41A9-AA57-71A9E1496000}" srcId="{BFAB8D7F-BC54-4358-AA24-99B501B2C52B}" destId="{62921AD6-73B5-4189-9FCA-FDAEEC71A2DA}" srcOrd="6" destOrd="0" parTransId="{94AC7CC5-DD85-4F7E-B618-926CB5F18BEC}" sibTransId="{15CAC928-F20A-4A72-8505-B7A4F51E58A8}"/>
    <dgm:cxn modelId="{4E4F8280-B2AC-4E3B-A024-A285F7D67292}" type="presOf" srcId="{2A9E254A-779A-438C-86A0-360289A76D4A}" destId="{4E455845-AFD8-404F-85F6-EA7FAD98F71B}" srcOrd="0" destOrd="0" presId="urn:microsoft.com/office/officeart/2005/8/layout/hierarchy5"/>
    <dgm:cxn modelId="{0F3480D8-5560-4351-9AC7-A48D6B4A3EF3}" type="presOf" srcId="{93360699-0DD3-402B-A4DA-38DE1CFA8818}" destId="{B32BDDB6-05B0-4684-AC18-E04401DBA7CD}" srcOrd="0" destOrd="0" presId="urn:microsoft.com/office/officeart/2005/8/layout/hierarchy5"/>
    <dgm:cxn modelId="{63DB16CF-F219-468E-B72F-F11EB06CEF4E}" type="presOf" srcId="{0FBFBA5C-3A9F-4C76-AB8C-81B5DB2836A4}" destId="{2EE4CDAA-E13E-4CC0-8A23-660B388FDA9D}" srcOrd="0" destOrd="0" presId="urn:microsoft.com/office/officeart/2005/8/layout/hierarchy5"/>
    <dgm:cxn modelId="{E47DC0C7-174B-47F3-B0F4-F5C6E133A57E}" type="presOf" srcId="{94AC7CC5-DD85-4F7E-B618-926CB5F18BEC}" destId="{44F1B127-94F5-4E9E-BFEE-CC36E8383889}" srcOrd="1" destOrd="0" presId="urn:microsoft.com/office/officeart/2005/8/layout/hierarchy5"/>
    <dgm:cxn modelId="{742DE01E-E8C2-451C-A0BF-FA485CB45338}" type="presOf" srcId="{99FCE55E-A733-4A2C-99DF-CD00DD1D5C22}" destId="{660F4E29-BE4C-411E-9FD6-B0E5C1EE7E62}" srcOrd="0" destOrd="0" presId="urn:microsoft.com/office/officeart/2005/8/layout/hierarchy5"/>
    <dgm:cxn modelId="{9D522FCE-AB9F-4E1A-A694-DABC442AB2CF}" srcId="{B072BF90-DFDA-4B84-B884-D619C40577A1}" destId="{69AA9CD6-E5AD-41B7-9926-39CF18A06EBB}" srcOrd="3" destOrd="0" parTransId="{238CD26D-B9F8-43F3-8F70-BB1C8550F83D}" sibTransId="{B1DF3979-A422-4FCB-AA6F-E66DCB56D93F}"/>
    <dgm:cxn modelId="{4F8986E4-9B7A-4650-B678-6759486FFC60}" type="presOf" srcId="{2A9E254A-779A-438C-86A0-360289A76D4A}" destId="{F8486827-775E-444B-A903-A9F4C45D4CF2}" srcOrd="1" destOrd="0" presId="urn:microsoft.com/office/officeart/2005/8/layout/hierarchy5"/>
    <dgm:cxn modelId="{6630C580-AB1A-47D0-B7C9-9B1D34FF0205}" type="presOf" srcId="{97B32849-68BA-4570-A133-9A81AA6EADB8}" destId="{23720D99-A424-41D2-BA55-0BF99492C40E}" srcOrd="0" destOrd="0" presId="urn:microsoft.com/office/officeart/2005/8/layout/hierarchy5"/>
    <dgm:cxn modelId="{3FB50D5E-6827-4C93-A00A-EE93F00E22FB}" srcId="{BFAB8D7F-BC54-4358-AA24-99B501B2C52B}" destId="{6056EC4B-7E63-4E2F-AAA3-7316C34FBA02}" srcOrd="0" destOrd="0" parTransId="{8C5D73B7-F431-455E-9633-0B3A802C278E}" sibTransId="{2C8E5A58-B939-42AC-8330-47A96EE1F7D9}"/>
    <dgm:cxn modelId="{4FD4F367-1559-4532-89D8-7903C395D69F}" type="presOf" srcId="{5F2BD9C8-7FEB-4DB4-BE6F-781E4335397D}" destId="{9AE99F77-E967-451E-BA80-1998A26CA140}" srcOrd="0" destOrd="0" presId="urn:microsoft.com/office/officeart/2005/8/layout/hierarchy5"/>
    <dgm:cxn modelId="{FCF7F56E-F78A-4456-8C2C-FFD6D28605CB}" type="presOf" srcId="{6056EC4B-7E63-4E2F-AAA3-7316C34FBA02}" destId="{300C0F80-AA6A-42F6-B1E0-7E46F43C071C}" srcOrd="0" destOrd="0" presId="urn:microsoft.com/office/officeart/2005/8/layout/hierarchy5"/>
    <dgm:cxn modelId="{6EA645CA-806E-4761-9063-4794504401E4}" srcId="{BFAB8D7F-BC54-4358-AA24-99B501B2C52B}" destId="{5F2BD9C8-7FEB-4DB4-BE6F-781E4335397D}" srcOrd="4" destOrd="0" parTransId="{D571F815-AE8D-43AC-8AC4-F669984E71CE}" sibTransId="{A3C1799F-6B00-4773-81E3-D2B029ABFF3D}"/>
    <dgm:cxn modelId="{71118C81-3ADF-4510-A18C-36F4BC79FB6D}" type="presOf" srcId="{21EF9B15-C522-40BA-8E57-60292B7BDB6E}" destId="{E7CA8BF5-E219-4892-955D-6C707D119126}" srcOrd="0" destOrd="0" presId="urn:microsoft.com/office/officeart/2005/8/layout/hierarchy5"/>
    <dgm:cxn modelId="{FFE81003-5B29-44AE-9FEC-1C58BE1E9C0B}" type="presOf" srcId="{97B32849-68BA-4570-A133-9A81AA6EADB8}" destId="{D8383F72-9C4F-4B4E-B65C-7F39C907D9C2}" srcOrd="1" destOrd="0" presId="urn:microsoft.com/office/officeart/2005/8/layout/hierarchy5"/>
    <dgm:cxn modelId="{AC56E824-3A01-4EA0-A48E-1D3D3F4A6B57}" type="presOf" srcId="{BFAB8D7F-BC54-4358-AA24-99B501B2C52B}" destId="{FC0844A8-942F-40C5-A939-D085BF2F10C4}" srcOrd="0" destOrd="0" presId="urn:microsoft.com/office/officeart/2005/8/layout/hierarchy5"/>
    <dgm:cxn modelId="{3A383E67-6362-4C2A-A935-5127ECA23FA5}" type="presParOf" srcId="{7E4254FB-379F-47D6-BE77-A925158A2B2B}" destId="{B37636AF-7826-42EE-8E32-577C67F3FAF5}" srcOrd="0" destOrd="0" presId="urn:microsoft.com/office/officeart/2005/8/layout/hierarchy5"/>
    <dgm:cxn modelId="{C0D4020A-C323-4B69-9ED0-4A9CF07C8B29}" type="presParOf" srcId="{B37636AF-7826-42EE-8E32-577C67F3FAF5}" destId="{72E50FCF-B5E4-444C-8667-77BBD7722EC5}" srcOrd="0" destOrd="0" presId="urn:microsoft.com/office/officeart/2005/8/layout/hierarchy5"/>
    <dgm:cxn modelId="{45AE359B-1556-4B06-B4AA-2314CEE137AA}" type="presParOf" srcId="{B37636AF-7826-42EE-8E32-577C67F3FAF5}" destId="{413E21D7-5150-4315-BC99-501C6BC69F37}" srcOrd="1" destOrd="0" presId="urn:microsoft.com/office/officeart/2005/8/layout/hierarchy5"/>
    <dgm:cxn modelId="{F5B527C7-70B1-47D5-862B-286D7AA6DAA5}" type="presParOf" srcId="{413E21D7-5150-4315-BC99-501C6BC69F37}" destId="{3E9D9A5C-7AF4-46F2-AA58-B7D74B120071}" srcOrd="0" destOrd="0" presId="urn:microsoft.com/office/officeart/2005/8/layout/hierarchy5"/>
    <dgm:cxn modelId="{5CD715FF-71AE-4761-B1E3-074862EE8A38}" type="presParOf" srcId="{3E9D9A5C-7AF4-46F2-AA58-B7D74B120071}" destId="{2C9D61CB-D1DC-4990-AAF3-3394BDF793FF}" srcOrd="0" destOrd="0" presId="urn:microsoft.com/office/officeart/2005/8/layout/hierarchy5"/>
    <dgm:cxn modelId="{444C8067-D7AF-4985-BB13-9E3AF4AEC468}" type="presParOf" srcId="{3E9D9A5C-7AF4-46F2-AA58-B7D74B120071}" destId="{4EE39D8D-24C4-4937-AC66-0C319FADD710}" srcOrd="1" destOrd="0" presId="urn:microsoft.com/office/officeart/2005/8/layout/hierarchy5"/>
    <dgm:cxn modelId="{021CD472-4CA4-4440-BD2A-0D2CA517AB20}" type="presParOf" srcId="{4EE39D8D-24C4-4937-AC66-0C319FADD710}" destId="{6BFEC2CA-9176-4060-BDB2-254ACBEB7A23}" srcOrd="0" destOrd="0" presId="urn:microsoft.com/office/officeart/2005/8/layout/hierarchy5"/>
    <dgm:cxn modelId="{F27E532A-8575-4967-BEA1-B236D5AD59B0}" type="presParOf" srcId="{6BFEC2CA-9176-4060-BDB2-254ACBEB7A23}" destId="{EB383703-55B6-43C2-BE9A-BFDFCFF51F6B}" srcOrd="0" destOrd="0" presId="urn:microsoft.com/office/officeart/2005/8/layout/hierarchy5"/>
    <dgm:cxn modelId="{28FCA6B1-9079-4594-81F7-084904EA68E2}" type="presParOf" srcId="{4EE39D8D-24C4-4937-AC66-0C319FADD710}" destId="{AB6BA520-A7E2-40EC-912D-B80C3AFB6CFD}" srcOrd="1" destOrd="0" presId="urn:microsoft.com/office/officeart/2005/8/layout/hierarchy5"/>
    <dgm:cxn modelId="{2F5EE18B-77EA-4A86-9591-8CAC5C13BC04}" type="presParOf" srcId="{AB6BA520-A7E2-40EC-912D-B80C3AFB6CFD}" destId="{FC0844A8-942F-40C5-A939-D085BF2F10C4}" srcOrd="0" destOrd="0" presId="urn:microsoft.com/office/officeart/2005/8/layout/hierarchy5"/>
    <dgm:cxn modelId="{146D972E-4D71-4B56-B732-B46707171142}" type="presParOf" srcId="{AB6BA520-A7E2-40EC-912D-B80C3AFB6CFD}" destId="{4734C064-9B71-47CE-9B9E-23180D6FCA73}" srcOrd="1" destOrd="0" presId="urn:microsoft.com/office/officeart/2005/8/layout/hierarchy5"/>
    <dgm:cxn modelId="{A24F2690-4EA9-4390-82E7-73D367A45203}" type="presParOf" srcId="{4734C064-9B71-47CE-9B9E-23180D6FCA73}" destId="{83A85227-86C0-4272-8A8B-9F0FD1914B48}" srcOrd="0" destOrd="0" presId="urn:microsoft.com/office/officeart/2005/8/layout/hierarchy5"/>
    <dgm:cxn modelId="{9E69B136-670F-4A47-8D92-153BDD5D5B44}" type="presParOf" srcId="{83A85227-86C0-4272-8A8B-9F0FD1914B48}" destId="{DAB084C5-B569-49BA-A98F-B608B14D6520}" srcOrd="0" destOrd="0" presId="urn:microsoft.com/office/officeart/2005/8/layout/hierarchy5"/>
    <dgm:cxn modelId="{6E460F4B-1C7C-49C7-B8C4-5FB66E7E1060}" type="presParOf" srcId="{4734C064-9B71-47CE-9B9E-23180D6FCA73}" destId="{944D1A63-0A92-4D2D-A702-ADF1F33C555F}" srcOrd="1" destOrd="0" presId="urn:microsoft.com/office/officeart/2005/8/layout/hierarchy5"/>
    <dgm:cxn modelId="{D9B4BCFE-0033-4C1C-A31B-47D6116C641A}" type="presParOf" srcId="{944D1A63-0A92-4D2D-A702-ADF1F33C555F}" destId="{300C0F80-AA6A-42F6-B1E0-7E46F43C071C}" srcOrd="0" destOrd="0" presId="urn:microsoft.com/office/officeart/2005/8/layout/hierarchy5"/>
    <dgm:cxn modelId="{89881456-F65B-4310-978E-5099DABD3054}" type="presParOf" srcId="{944D1A63-0A92-4D2D-A702-ADF1F33C555F}" destId="{8CC1FD9F-75BF-4A15-A56A-9DB3312AC502}" srcOrd="1" destOrd="0" presId="urn:microsoft.com/office/officeart/2005/8/layout/hierarchy5"/>
    <dgm:cxn modelId="{8B475CD9-6CB0-4B01-886A-40F62C9753BE}" type="presParOf" srcId="{4734C064-9B71-47CE-9B9E-23180D6FCA73}" destId="{23720D99-A424-41D2-BA55-0BF99492C40E}" srcOrd="2" destOrd="0" presId="urn:microsoft.com/office/officeart/2005/8/layout/hierarchy5"/>
    <dgm:cxn modelId="{1AC53152-4C23-4509-BB9E-488272919538}" type="presParOf" srcId="{23720D99-A424-41D2-BA55-0BF99492C40E}" destId="{D8383F72-9C4F-4B4E-B65C-7F39C907D9C2}" srcOrd="0" destOrd="0" presId="urn:microsoft.com/office/officeart/2005/8/layout/hierarchy5"/>
    <dgm:cxn modelId="{BBC2F4FA-5D98-4DD1-8B5E-246B69485646}" type="presParOf" srcId="{4734C064-9B71-47CE-9B9E-23180D6FCA73}" destId="{D3E0D08F-36CF-443E-A6B0-957CD6829EB1}" srcOrd="3" destOrd="0" presId="urn:microsoft.com/office/officeart/2005/8/layout/hierarchy5"/>
    <dgm:cxn modelId="{91006B11-C094-42B4-B142-190960239CCB}" type="presParOf" srcId="{D3E0D08F-36CF-443E-A6B0-957CD6829EB1}" destId="{09731C0F-64C5-4D56-923A-A840FDF70B8F}" srcOrd="0" destOrd="0" presId="urn:microsoft.com/office/officeart/2005/8/layout/hierarchy5"/>
    <dgm:cxn modelId="{24833335-CE90-45C2-94B5-46429F8E82C8}" type="presParOf" srcId="{D3E0D08F-36CF-443E-A6B0-957CD6829EB1}" destId="{57BD238D-1D8D-43AC-8752-CF5601D4C74F}" srcOrd="1" destOrd="0" presId="urn:microsoft.com/office/officeart/2005/8/layout/hierarchy5"/>
    <dgm:cxn modelId="{010F2D41-52C7-44D3-A817-893C0AF449E6}" type="presParOf" srcId="{4734C064-9B71-47CE-9B9E-23180D6FCA73}" destId="{B32BDDB6-05B0-4684-AC18-E04401DBA7CD}" srcOrd="4" destOrd="0" presId="urn:microsoft.com/office/officeart/2005/8/layout/hierarchy5"/>
    <dgm:cxn modelId="{E624DE04-EA25-4B82-8C15-82767F79A6B2}" type="presParOf" srcId="{B32BDDB6-05B0-4684-AC18-E04401DBA7CD}" destId="{55E5900B-5C44-42EC-A415-969DA36D064F}" srcOrd="0" destOrd="0" presId="urn:microsoft.com/office/officeart/2005/8/layout/hierarchy5"/>
    <dgm:cxn modelId="{9A210F95-8CD8-43AF-8794-0C03A3DDAFC2}" type="presParOf" srcId="{4734C064-9B71-47CE-9B9E-23180D6FCA73}" destId="{5AD3492B-999D-45A8-B11A-B8F7974744D3}" srcOrd="5" destOrd="0" presId="urn:microsoft.com/office/officeart/2005/8/layout/hierarchy5"/>
    <dgm:cxn modelId="{E7D6E9FE-862A-4971-9405-F6BF6474D7FB}" type="presParOf" srcId="{5AD3492B-999D-45A8-B11A-B8F7974744D3}" destId="{660F4E29-BE4C-411E-9FD6-B0E5C1EE7E62}" srcOrd="0" destOrd="0" presId="urn:microsoft.com/office/officeart/2005/8/layout/hierarchy5"/>
    <dgm:cxn modelId="{D33A67EF-DDA2-4D05-B032-04C05C3B5F25}" type="presParOf" srcId="{5AD3492B-999D-45A8-B11A-B8F7974744D3}" destId="{7DEF0248-6DA9-4C6D-9E0B-F22FD6E568FD}" srcOrd="1" destOrd="0" presId="urn:microsoft.com/office/officeart/2005/8/layout/hierarchy5"/>
    <dgm:cxn modelId="{E61A905B-29B3-4E6A-9F52-1F15539D925F}" type="presParOf" srcId="{4734C064-9B71-47CE-9B9E-23180D6FCA73}" destId="{0E9903F1-0767-418A-8BAF-F46C01948CD5}" srcOrd="6" destOrd="0" presId="urn:microsoft.com/office/officeart/2005/8/layout/hierarchy5"/>
    <dgm:cxn modelId="{116248D9-652D-4359-A1E5-A3D520EBEAB8}" type="presParOf" srcId="{0E9903F1-0767-418A-8BAF-F46C01948CD5}" destId="{39C4D554-5FE4-47FD-8E0D-3B2A9D5E3FBB}" srcOrd="0" destOrd="0" presId="urn:microsoft.com/office/officeart/2005/8/layout/hierarchy5"/>
    <dgm:cxn modelId="{EE28546E-1D40-4794-8BD5-A828FF1AC12B}" type="presParOf" srcId="{4734C064-9B71-47CE-9B9E-23180D6FCA73}" destId="{F6E9D5E1-3606-4D61-B0FC-90C7B9FD883E}" srcOrd="7" destOrd="0" presId="urn:microsoft.com/office/officeart/2005/8/layout/hierarchy5"/>
    <dgm:cxn modelId="{A6889481-01A2-49C4-99A2-6B92FDE11DD3}" type="presParOf" srcId="{F6E9D5E1-3606-4D61-B0FC-90C7B9FD883E}" destId="{2EE4CDAA-E13E-4CC0-8A23-660B388FDA9D}" srcOrd="0" destOrd="0" presId="urn:microsoft.com/office/officeart/2005/8/layout/hierarchy5"/>
    <dgm:cxn modelId="{5A5CD82D-5B47-4927-8F17-4B5C7D916636}" type="presParOf" srcId="{F6E9D5E1-3606-4D61-B0FC-90C7B9FD883E}" destId="{355C4E25-DD66-4198-8C11-EC2368AE5362}" srcOrd="1" destOrd="0" presId="urn:microsoft.com/office/officeart/2005/8/layout/hierarchy5"/>
    <dgm:cxn modelId="{3C3B853D-404F-4DCB-A011-096E69699298}" type="presParOf" srcId="{4734C064-9B71-47CE-9B9E-23180D6FCA73}" destId="{34886DD0-517F-4737-9C1B-5B0E6E296B0A}" srcOrd="8" destOrd="0" presId="urn:microsoft.com/office/officeart/2005/8/layout/hierarchy5"/>
    <dgm:cxn modelId="{F3A31541-539A-43C5-B0EF-1B1AEB9B26AD}" type="presParOf" srcId="{34886DD0-517F-4737-9C1B-5B0E6E296B0A}" destId="{73F96B27-7642-4536-BF91-8837F8A61B07}" srcOrd="0" destOrd="0" presId="urn:microsoft.com/office/officeart/2005/8/layout/hierarchy5"/>
    <dgm:cxn modelId="{BC5E1006-E296-456D-9AA6-FBEC3A0C26D1}" type="presParOf" srcId="{4734C064-9B71-47CE-9B9E-23180D6FCA73}" destId="{50C4EA7B-B6E3-4BAE-90BA-4C2333A95F57}" srcOrd="9" destOrd="0" presId="urn:microsoft.com/office/officeart/2005/8/layout/hierarchy5"/>
    <dgm:cxn modelId="{E4A695CC-6D9D-48D9-8CB4-25D77D5B2E3C}" type="presParOf" srcId="{50C4EA7B-B6E3-4BAE-90BA-4C2333A95F57}" destId="{9AE99F77-E967-451E-BA80-1998A26CA140}" srcOrd="0" destOrd="0" presId="urn:microsoft.com/office/officeart/2005/8/layout/hierarchy5"/>
    <dgm:cxn modelId="{78FA7A18-42F4-4B96-92BB-C1593C20804A}" type="presParOf" srcId="{50C4EA7B-B6E3-4BAE-90BA-4C2333A95F57}" destId="{C67AE846-12E8-4421-A5D6-B9A7C1A9BF08}" srcOrd="1" destOrd="0" presId="urn:microsoft.com/office/officeart/2005/8/layout/hierarchy5"/>
    <dgm:cxn modelId="{A95CC486-AFFC-4ED4-818E-56BB8680A202}" type="presParOf" srcId="{4734C064-9B71-47CE-9B9E-23180D6FCA73}" destId="{404EFCC3-962E-48AC-860C-DB694D68C51B}" srcOrd="10" destOrd="0" presId="urn:microsoft.com/office/officeart/2005/8/layout/hierarchy5"/>
    <dgm:cxn modelId="{D95D3270-412C-4539-B068-50DD878A8B3A}" type="presParOf" srcId="{404EFCC3-962E-48AC-860C-DB694D68C51B}" destId="{2E10104F-F85B-414D-8506-E6C08D2BB490}" srcOrd="0" destOrd="0" presId="urn:microsoft.com/office/officeart/2005/8/layout/hierarchy5"/>
    <dgm:cxn modelId="{CAA6C283-386E-4D08-93F0-EAD18B07DAF8}" type="presParOf" srcId="{4734C064-9B71-47CE-9B9E-23180D6FCA73}" destId="{D4F7650F-8738-400F-8F0E-B08175475151}" srcOrd="11" destOrd="0" presId="urn:microsoft.com/office/officeart/2005/8/layout/hierarchy5"/>
    <dgm:cxn modelId="{D9CA201C-F6C0-4505-9B0D-328404C64049}" type="presParOf" srcId="{D4F7650F-8738-400F-8F0E-B08175475151}" destId="{456D136C-F482-4A5F-B163-A7FD3DB7D4C2}" srcOrd="0" destOrd="0" presId="urn:microsoft.com/office/officeart/2005/8/layout/hierarchy5"/>
    <dgm:cxn modelId="{035D30E1-2D3E-4940-B14B-6000246FC6FB}" type="presParOf" srcId="{D4F7650F-8738-400F-8F0E-B08175475151}" destId="{808A6D21-0FF5-4E1C-AAF8-D8EA286AB45A}" srcOrd="1" destOrd="0" presId="urn:microsoft.com/office/officeart/2005/8/layout/hierarchy5"/>
    <dgm:cxn modelId="{EA1BED71-A380-4045-8DAB-45D972B0F808}" type="presParOf" srcId="{4734C064-9B71-47CE-9B9E-23180D6FCA73}" destId="{41FCA669-484F-44D5-8866-36C04EC3B707}" srcOrd="12" destOrd="0" presId="urn:microsoft.com/office/officeart/2005/8/layout/hierarchy5"/>
    <dgm:cxn modelId="{9F68FD90-9188-4C39-BDD5-1CA50FD797EA}" type="presParOf" srcId="{41FCA669-484F-44D5-8866-36C04EC3B707}" destId="{44F1B127-94F5-4E9E-BFEE-CC36E8383889}" srcOrd="0" destOrd="0" presId="urn:microsoft.com/office/officeart/2005/8/layout/hierarchy5"/>
    <dgm:cxn modelId="{34E930E3-4863-4159-AB57-13265692FE32}" type="presParOf" srcId="{4734C064-9B71-47CE-9B9E-23180D6FCA73}" destId="{107BCB21-E2DA-447B-BB50-722DAD7C99A6}" srcOrd="13" destOrd="0" presId="urn:microsoft.com/office/officeart/2005/8/layout/hierarchy5"/>
    <dgm:cxn modelId="{234244A4-D18C-4C20-8D4C-10EDC01F7EE8}" type="presParOf" srcId="{107BCB21-E2DA-447B-BB50-722DAD7C99A6}" destId="{928A7DC4-7055-4462-B859-54D586D693F7}" srcOrd="0" destOrd="0" presId="urn:microsoft.com/office/officeart/2005/8/layout/hierarchy5"/>
    <dgm:cxn modelId="{261B834F-51F1-45DC-83FA-F1E6958A3E90}" type="presParOf" srcId="{107BCB21-E2DA-447B-BB50-722DAD7C99A6}" destId="{AE9AA289-C613-4B74-944A-9B2D8E7CA0EC}" srcOrd="1" destOrd="0" presId="urn:microsoft.com/office/officeart/2005/8/layout/hierarchy5"/>
    <dgm:cxn modelId="{7B8868DF-8504-4EEB-9F79-87D2F96929A4}" type="presParOf" srcId="{7E4254FB-379F-47D6-BE77-A925158A2B2B}" destId="{3FDB4B21-1AEC-43AA-8326-88E2A04BF3A3}" srcOrd="1" destOrd="0" presId="urn:microsoft.com/office/officeart/2005/8/layout/hierarchy5"/>
    <dgm:cxn modelId="{A3A602F6-C502-4811-B624-17F4FC2CCF86}" type="presParOf" srcId="{3FDB4B21-1AEC-43AA-8326-88E2A04BF3A3}" destId="{F8A658DC-56E6-42D0-A6D8-A34D1BCB2EDF}" srcOrd="0" destOrd="0" presId="urn:microsoft.com/office/officeart/2005/8/layout/hierarchy5"/>
    <dgm:cxn modelId="{8A251F6A-354C-4C41-8D56-664FCC60C406}" type="presParOf" srcId="{F8A658DC-56E6-42D0-A6D8-A34D1BCB2EDF}" destId="{E7CA8BF5-E219-4892-955D-6C707D119126}" srcOrd="0" destOrd="0" presId="urn:microsoft.com/office/officeart/2005/8/layout/hierarchy5"/>
    <dgm:cxn modelId="{272F08FF-0BCB-4354-8D2A-08AAAACBF66C}" type="presParOf" srcId="{F8A658DC-56E6-42D0-A6D8-A34D1BCB2EDF}" destId="{49582251-090F-46DB-9E21-3BE98C67D446}" srcOrd="1" destOrd="0" presId="urn:microsoft.com/office/officeart/2005/8/layout/hierarchy5"/>
    <dgm:cxn modelId="{CC5D63DB-16E3-48BE-AE09-CF9950DDEC82}" type="presParOf" srcId="{3FDB4B21-1AEC-43AA-8326-88E2A04BF3A3}" destId="{E8950333-2FFB-4370-B979-10B8B5EBBB37}" srcOrd="1" destOrd="0" presId="urn:microsoft.com/office/officeart/2005/8/layout/hierarchy5"/>
    <dgm:cxn modelId="{2DF74BC5-C9BF-4926-881E-A9EC3347F982}" type="presParOf" srcId="{E8950333-2FFB-4370-B979-10B8B5EBBB37}" destId="{4AAD68E5-9C12-4ED5-B384-F21020C5B87F}" srcOrd="0" destOrd="0" presId="urn:microsoft.com/office/officeart/2005/8/layout/hierarchy5"/>
    <dgm:cxn modelId="{1951BFB8-3B60-4423-87AF-35BB75A66638}" type="presParOf" srcId="{3FDB4B21-1AEC-43AA-8326-88E2A04BF3A3}" destId="{1AB77620-83F2-4CBA-9BA2-F26F80FF6C89}" srcOrd="2" destOrd="0" presId="urn:microsoft.com/office/officeart/2005/8/layout/hierarchy5"/>
    <dgm:cxn modelId="{8F7BDFEE-B450-4597-B178-C2998BBB9DC7}" type="presParOf" srcId="{1AB77620-83F2-4CBA-9BA2-F26F80FF6C89}" destId="{4E455845-AFD8-404F-85F6-EA7FAD98F71B}" srcOrd="0" destOrd="0" presId="urn:microsoft.com/office/officeart/2005/8/layout/hierarchy5"/>
    <dgm:cxn modelId="{B724C9F2-1DC3-4445-9DC1-393BBBC9E076}" type="presParOf" srcId="{1AB77620-83F2-4CBA-9BA2-F26F80FF6C89}" destId="{F8486827-775E-444B-A903-A9F4C45D4CF2}" srcOrd="1" destOrd="0" presId="urn:microsoft.com/office/officeart/2005/8/layout/hierarchy5"/>
    <dgm:cxn modelId="{71752F29-5CD0-44D3-91BF-9A670CA7A420}" type="presParOf" srcId="{3FDB4B21-1AEC-43AA-8326-88E2A04BF3A3}" destId="{0548A185-34E0-4509-996F-2F84680EC91F}" srcOrd="3" destOrd="0" presId="urn:microsoft.com/office/officeart/2005/8/layout/hierarchy5"/>
    <dgm:cxn modelId="{10A190BE-8B20-404E-9405-3DDAE90309BC}" type="presParOf" srcId="{0548A185-34E0-4509-996F-2F84680EC91F}" destId="{8941A9EB-D4D1-4797-A372-5EFDF24F9F5C}" srcOrd="0" destOrd="0" presId="urn:microsoft.com/office/officeart/2005/8/layout/hierarchy5"/>
    <dgm:cxn modelId="{8F044157-6239-4DC2-9B86-842E279417EE}" type="presParOf" srcId="{3FDB4B21-1AEC-43AA-8326-88E2A04BF3A3}" destId="{8D637524-AD0E-4528-AC5B-9C6F6F7A5FE9}" srcOrd="4" destOrd="0" presId="urn:microsoft.com/office/officeart/2005/8/layout/hierarchy5"/>
    <dgm:cxn modelId="{ADE7054D-C493-4699-8D72-F2E79FD05BE3}" type="presParOf" srcId="{8D637524-AD0E-4528-AC5B-9C6F6F7A5FE9}" destId="{B5638D4C-EBE1-4531-965A-9D89A792BA33}" srcOrd="0" destOrd="0" presId="urn:microsoft.com/office/officeart/2005/8/layout/hierarchy5"/>
    <dgm:cxn modelId="{0658CEF4-652A-4845-9450-2B9905407329}" type="presParOf" srcId="{8D637524-AD0E-4528-AC5B-9C6F6F7A5FE9}" destId="{6FC5C430-973E-428F-9F75-3AF6EC5A3649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D0D5802-48E7-4172-B375-D8469938483A}">
      <dsp:nvSpPr>
        <dsp:cNvPr id="0" name=""/>
        <dsp:cNvSpPr/>
      </dsp:nvSpPr>
      <dsp:spPr>
        <a:xfrm>
          <a:off x="2449589" y="70238"/>
          <a:ext cx="1105813" cy="1105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Planejamento</a:t>
          </a:r>
        </a:p>
      </dsp:txBody>
      <dsp:txXfrm>
        <a:off x="2449589" y="70238"/>
        <a:ext cx="1105813" cy="1105813"/>
      </dsp:txXfrm>
    </dsp:sp>
    <dsp:sp modelId="{D82998D4-566F-4B8C-80B1-CDB1601B55FD}">
      <dsp:nvSpPr>
        <dsp:cNvPr id="0" name=""/>
        <dsp:cNvSpPr/>
      </dsp:nvSpPr>
      <dsp:spPr>
        <a:xfrm>
          <a:off x="499718" y="212"/>
          <a:ext cx="3125709" cy="3125709"/>
        </a:xfrm>
        <a:prstGeom prst="circularArrow">
          <a:avLst>
            <a:gd name="adj1" fmla="val 6899"/>
            <a:gd name="adj2" fmla="val 465086"/>
            <a:gd name="adj3" fmla="val 550536"/>
            <a:gd name="adj4" fmla="val 20584378"/>
            <a:gd name="adj5" fmla="val 804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6E1D0A2-29A8-4745-86D7-5AFDCFCC81FA}">
      <dsp:nvSpPr>
        <dsp:cNvPr id="0" name=""/>
        <dsp:cNvSpPr/>
      </dsp:nvSpPr>
      <dsp:spPr>
        <a:xfrm>
          <a:off x="2449589" y="1950083"/>
          <a:ext cx="1105813" cy="1105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Preparação</a:t>
          </a:r>
        </a:p>
      </dsp:txBody>
      <dsp:txXfrm>
        <a:off x="2449589" y="1950083"/>
        <a:ext cx="1105813" cy="1105813"/>
      </dsp:txXfrm>
    </dsp:sp>
    <dsp:sp modelId="{34199D30-BB1E-4D8E-851A-DFBCBB130E4F}">
      <dsp:nvSpPr>
        <dsp:cNvPr id="0" name=""/>
        <dsp:cNvSpPr/>
      </dsp:nvSpPr>
      <dsp:spPr>
        <a:xfrm>
          <a:off x="499718" y="212"/>
          <a:ext cx="3125709" cy="3125709"/>
        </a:xfrm>
        <a:prstGeom prst="circularArrow">
          <a:avLst>
            <a:gd name="adj1" fmla="val 6899"/>
            <a:gd name="adj2" fmla="val 465086"/>
            <a:gd name="adj3" fmla="val 5950536"/>
            <a:gd name="adj4" fmla="val 4384378"/>
            <a:gd name="adj5" fmla="val 804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55A8D2-6A6B-4F07-B260-C27205BEFC74}">
      <dsp:nvSpPr>
        <dsp:cNvPr id="0" name=""/>
        <dsp:cNvSpPr/>
      </dsp:nvSpPr>
      <dsp:spPr>
        <a:xfrm>
          <a:off x="569743" y="1950083"/>
          <a:ext cx="1105813" cy="1105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Execução</a:t>
          </a:r>
        </a:p>
      </dsp:txBody>
      <dsp:txXfrm>
        <a:off x="569743" y="1950083"/>
        <a:ext cx="1105813" cy="1105813"/>
      </dsp:txXfrm>
    </dsp:sp>
    <dsp:sp modelId="{80085F2E-3056-421C-956D-06614E972720}">
      <dsp:nvSpPr>
        <dsp:cNvPr id="0" name=""/>
        <dsp:cNvSpPr/>
      </dsp:nvSpPr>
      <dsp:spPr>
        <a:xfrm>
          <a:off x="499718" y="212"/>
          <a:ext cx="3125709" cy="3125709"/>
        </a:xfrm>
        <a:prstGeom prst="circularArrow">
          <a:avLst>
            <a:gd name="adj1" fmla="val 6899"/>
            <a:gd name="adj2" fmla="val 465086"/>
            <a:gd name="adj3" fmla="val 11350536"/>
            <a:gd name="adj4" fmla="val 9784378"/>
            <a:gd name="adj5" fmla="val 804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E8F7316-DC79-48B2-B239-9EA82E85ADFA}">
      <dsp:nvSpPr>
        <dsp:cNvPr id="0" name=""/>
        <dsp:cNvSpPr/>
      </dsp:nvSpPr>
      <dsp:spPr>
        <a:xfrm>
          <a:off x="569743" y="70238"/>
          <a:ext cx="1105813" cy="1105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Avaliação</a:t>
          </a:r>
        </a:p>
      </dsp:txBody>
      <dsp:txXfrm>
        <a:off x="569743" y="70238"/>
        <a:ext cx="1105813" cy="1105813"/>
      </dsp:txXfrm>
    </dsp:sp>
    <dsp:sp modelId="{AF216F5F-0131-445D-9AB5-398973D8EE5D}">
      <dsp:nvSpPr>
        <dsp:cNvPr id="0" name=""/>
        <dsp:cNvSpPr/>
      </dsp:nvSpPr>
      <dsp:spPr>
        <a:xfrm>
          <a:off x="499718" y="212"/>
          <a:ext cx="3125709" cy="3125709"/>
        </a:xfrm>
        <a:prstGeom prst="circularArrow">
          <a:avLst>
            <a:gd name="adj1" fmla="val 6899"/>
            <a:gd name="adj2" fmla="val 465086"/>
            <a:gd name="adj3" fmla="val 16750536"/>
            <a:gd name="adj4" fmla="val 15184378"/>
            <a:gd name="adj5" fmla="val 804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5638D4C-EBE1-4531-965A-9D89A792BA33}">
      <dsp:nvSpPr>
        <dsp:cNvPr id="0" name=""/>
        <dsp:cNvSpPr/>
      </dsp:nvSpPr>
      <dsp:spPr>
        <a:xfrm>
          <a:off x="3782839" y="0"/>
          <a:ext cx="2661813" cy="310412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/>
            <a:t>Fábricas de valores disponíveis para </a:t>
          </a:r>
          <a:r>
            <a:rPr lang="pt-BR" sz="1100" kern="1200" dirty="0" err="1"/>
            <a:t>Factory</a:t>
          </a:r>
          <a:r>
            <a:rPr lang="pt-BR" sz="1100" kern="1200" dirty="0"/>
            <a:t> que "assinaram " com contrato através de </a:t>
          </a:r>
          <a:r>
            <a:rPr lang="pt-BR" sz="1100" kern="1200" dirty="0" err="1"/>
            <a:t>ValueFactory</a:t>
          </a:r>
          <a:r>
            <a:rPr lang="pt-BR" sz="1100" kern="1200" dirty="0"/>
            <a:t>.</a:t>
          </a:r>
        </a:p>
      </dsp:txBody>
      <dsp:txXfrm>
        <a:off x="3782839" y="0"/>
        <a:ext cx="2661813" cy="931238"/>
      </dsp:txXfrm>
    </dsp:sp>
    <dsp:sp modelId="{4E455845-AFD8-404F-85F6-EA7FAD98F71B}">
      <dsp:nvSpPr>
        <dsp:cNvPr id="0" name=""/>
        <dsp:cNvSpPr/>
      </dsp:nvSpPr>
      <dsp:spPr>
        <a:xfrm>
          <a:off x="2059677" y="0"/>
          <a:ext cx="1619488" cy="310412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err="1"/>
            <a:t>Factory</a:t>
          </a:r>
          <a:r>
            <a:rPr lang="pt-BR" sz="1100" kern="1200" dirty="0"/>
            <a:t> pergunta as suas fábricas que é responsável por gerar o valor para o Field.</a:t>
          </a:r>
        </a:p>
      </dsp:txBody>
      <dsp:txXfrm>
        <a:off x="2059677" y="0"/>
        <a:ext cx="1619488" cy="931238"/>
      </dsp:txXfrm>
    </dsp:sp>
    <dsp:sp modelId="{E7CA8BF5-E219-4892-955D-6C707D119126}">
      <dsp:nvSpPr>
        <dsp:cNvPr id="0" name=""/>
        <dsp:cNvSpPr/>
      </dsp:nvSpPr>
      <dsp:spPr>
        <a:xfrm>
          <a:off x="828155" y="0"/>
          <a:ext cx="1127848" cy="310412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err="1"/>
            <a:t>Make</a:t>
          </a:r>
          <a:r>
            <a:rPr lang="pt-BR" sz="1100" kern="1200" dirty="0"/>
            <a:t> solicita a </a:t>
          </a:r>
          <a:r>
            <a:rPr lang="pt-BR" sz="1100" kern="1200" dirty="0" err="1"/>
            <a:t>Factory</a:t>
          </a:r>
          <a:r>
            <a:rPr lang="pt-BR" sz="1100" kern="1200" dirty="0"/>
            <a:t> que gere uma  objeto </a:t>
          </a:r>
          <a:r>
            <a:rPr lang="pt-BR" sz="1100" kern="1200" dirty="0" err="1"/>
            <a:t>ValueFactory</a:t>
          </a:r>
          <a:r>
            <a:rPr lang="pt-BR" sz="1100" kern="1200" dirty="0"/>
            <a:t> que crie o valor para o Field</a:t>
          </a:r>
        </a:p>
      </dsp:txBody>
      <dsp:txXfrm>
        <a:off x="828155" y="0"/>
        <a:ext cx="1127848" cy="931238"/>
      </dsp:txXfrm>
    </dsp:sp>
    <dsp:sp modelId="{2C9D61CB-D1DC-4990-AAF3-3394BDF793FF}">
      <dsp:nvSpPr>
        <dsp:cNvPr id="0" name=""/>
        <dsp:cNvSpPr/>
      </dsp:nvSpPr>
      <dsp:spPr>
        <a:xfrm>
          <a:off x="879992" y="1826009"/>
          <a:ext cx="999698" cy="2591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/>
            <a:t>Make</a:t>
          </a:r>
        </a:p>
      </dsp:txBody>
      <dsp:txXfrm>
        <a:off x="879992" y="1826009"/>
        <a:ext cx="999698" cy="259182"/>
      </dsp:txXfrm>
    </dsp:sp>
    <dsp:sp modelId="{6BFEC2CA-9176-4060-BDB2-254ACBEB7A23}">
      <dsp:nvSpPr>
        <dsp:cNvPr id="0" name=""/>
        <dsp:cNvSpPr/>
      </dsp:nvSpPr>
      <dsp:spPr>
        <a:xfrm>
          <a:off x="1879690" y="1948085"/>
          <a:ext cx="207346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207346" y="7514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1978179" y="1950416"/>
        <a:ext cx="10367" cy="10367"/>
      </dsp:txXfrm>
    </dsp:sp>
    <dsp:sp modelId="{FC0844A8-942F-40C5-A939-D085BF2F10C4}">
      <dsp:nvSpPr>
        <dsp:cNvPr id="0" name=""/>
        <dsp:cNvSpPr/>
      </dsp:nvSpPr>
      <dsp:spPr>
        <a:xfrm>
          <a:off x="2087036" y="1826009"/>
          <a:ext cx="1632248" cy="2591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/>
            <a:t>Factory</a:t>
          </a:r>
        </a:p>
      </dsp:txBody>
      <dsp:txXfrm>
        <a:off x="2087036" y="1826009"/>
        <a:ext cx="1632248" cy="259182"/>
      </dsp:txXfrm>
    </dsp:sp>
    <dsp:sp modelId="{83A85227-86C0-4272-8A8B-9F0FD1914B48}">
      <dsp:nvSpPr>
        <dsp:cNvPr id="0" name=""/>
        <dsp:cNvSpPr/>
      </dsp:nvSpPr>
      <dsp:spPr>
        <a:xfrm rot="16983315">
          <a:off x="3364005" y="1500996"/>
          <a:ext cx="917905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917905" y="7514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6983315">
        <a:off x="3800010" y="1485563"/>
        <a:ext cx="45895" cy="45895"/>
      </dsp:txXfrm>
    </dsp:sp>
    <dsp:sp modelId="{300C0F80-AA6A-42F6-B1E0-7E46F43C071C}">
      <dsp:nvSpPr>
        <dsp:cNvPr id="0" name=""/>
        <dsp:cNvSpPr/>
      </dsp:nvSpPr>
      <dsp:spPr>
        <a:xfrm>
          <a:off x="3926631" y="931829"/>
          <a:ext cx="2265509" cy="2591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/>
            <a:t>MakeWorksFactory</a:t>
          </a:r>
        </a:p>
      </dsp:txBody>
      <dsp:txXfrm>
        <a:off x="3926631" y="931829"/>
        <a:ext cx="2265509" cy="259182"/>
      </dsp:txXfrm>
    </dsp:sp>
    <dsp:sp modelId="{23720D99-A424-41D2-BA55-0BF99492C40E}">
      <dsp:nvSpPr>
        <dsp:cNvPr id="0" name=""/>
        <dsp:cNvSpPr/>
      </dsp:nvSpPr>
      <dsp:spPr>
        <a:xfrm rot="17350740">
          <a:off x="3507383" y="1650026"/>
          <a:ext cx="631150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631150" y="7514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7350740">
        <a:off x="3807179" y="1641761"/>
        <a:ext cx="31557" cy="31557"/>
      </dsp:txXfrm>
    </dsp:sp>
    <dsp:sp modelId="{09731C0F-64C5-4D56-923A-A840FDF70B8F}">
      <dsp:nvSpPr>
        <dsp:cNvPr id="0" name=""/>
        <dsp:cNvSpPr/>
      </dsp:nvSpPr>
      <dsp:spPr>
        <a:xfrm>
          <a:off x="3926631" y="1229889"/>
          <a:ext cx="2265509" cy="2591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/>
            <a:t>SizeFactory</a:t>
          </a:r>
        </a:p>
      </dsp:txBody>
      <dsp:txXfrm>
        <a:off x="3926631" y="1229889"/>
        <a:ext cx="2265509" cy="259182"/>
      </dsp:txXfrm>
    </dsp:sp>
    <dsp:sp modelId="{B32BDDB6-05B0-4684-AC18-E04401DBA7CD}">
      <dsp:nvSpPr>
        <dsp:cNvPr id="0" name=""/>
        <dsp:cNvSpPr/>
      </dsp:nvSpPr>
      <dsp:spPr>
        <a:xfrm rot="18289469">
          <a:off x="3641414" y="1799056"/>
          <a:ext cx="363086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363086" y="7514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8289469">
        <a:off x="3813881" y="1797493"/>
        <a:ext cx="18154" cy="18154"/>
      </dsp:txXfrm>
    </dsp:sp>
    <dsp:sp modelId="{660F4E29-BE4C-411E-9FD6-B0E5C1EE7E62}">
      <dsp:nvSpPr>
        <dsp:cNvPr id="0" name=""/>
        <dsp:cNvSpPr/>
      </dsp:nvSpPr>
      <dsp:spPr>
        <a:xfrm>
          <a:off x="3926631" y="1527949"/>
          <a:ext cx="2265509" cy="2591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/>
            <a:t>NumberFactory</a:t>
          </a:r>
        </a:p>
      </dsp:txBody>
      <dsp:txXfrm>
        <a:off x="3926631" y="1527949"/>
        <a:ext cx="2265509" cy="259182"/>
      </dsp:txXfrm>
    </dsp:sp>
    <dsp:sp modelId="{0E9903F1-0767-418A-8BAF-F46C01948CD5}">
      <dsp:nvSpPr>
        <dsp:cNvPr id="0" name=""/>
        <dsp:cNvSpPr/>
      </dsp:nvSpPr>
      <dsp:spPr>
        <a:xfrm>
          <a:off x="3719285" y="1948085"/>
          <a:ext cx="207346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207346" y="7514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3817774" y="1950416"/>
        <a:ext cx="10367" cy="10367"/>
      </dsp:txXfrm>
    </dsp:sp>
    <dsp:sp modelId="{2EE4CDAA-E13E-4CC0-8A23-660B388FDA9D}">
      <dsp:nvSpPr>
        <dsp:cNvPr id="0" name=""/>
        <dsp:cNvSpPr/>
      </dsp:nvSpPr>
      <dsp:spPr>
        <a:xfrm>
          <a:off x="3926631" y="1826009"/>
          <a:ext cx="2265509" cy="2591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/>
            <a:t>DateFactory</a:t>
          </a:r>
        </a:p>
      </dsp:txBody>
      <dsp:txXfrm>
        <a:off x="3926631" y="1826009"/>
        <a:ext cx="2265509" cy="259182"/>
      </dsp:txXfrm>
    </dsp:sp>
    <dsp:sp modelId="{34886DD0-517F-4737-9C1B-5B0E6E296B0A}">
      <dsp:nvSpPr>
        <dsp:cNvPr id="0" name=""/>
        <dsp:cNvSpPr/>
      </dsp:nvSpPr>
      <dsp:spPr>
        <a:xfrm rot="3310531">
          <a:off x="3641414" y="2097115"/>
          <a:ext cx="363086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363086" y="7514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3310531">
        <a:off x="3813881" y="2095553"/>
        <a:ext cx="18154" cy="18154"/>
      </dsp:txXfrm>
    </dsp:sp>
    <dsp:sp modelId="{9AE99F77-E967-451E-BA80-1998A26CA140}">
      <dsp:nvSpPr>
        <dsp:cNvPr id="0" name=""/>
        <dsp:cNvSpPr/>
      </dsp:nvSpPr>
      <dsp:spPr>
        <a:xfrm>
          <a:off x="3926631" y="2124069"/>
          <a:ext cx="2265509" cy="2591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/>
            <a:t>TrueFalseFactory</a:t>
          </a:r>
        </a:p>
      </dsp:txBody>
      <dsp:txXfrm>
        <a:off x="3926631" y="2124069"/>
        <a:ext cx="2265509" cy="259182"/>
      </dsp:txXfrm>
    </dsp:sp>
    <dsp:sp modelId="{404EFCC3-962E-48AC-860C-DB694D68C51B}">
      <dsp:nvSpPr>
        <dsp:cNvPr id="0" name=""/>
        <dsp:cNvSpPr/>
      </dsp:nvSpPr>
      <dsp:spPr>
        <a:xfrm rot="4249260">
          <a:off x="3507383" y="2246145"/>
          <a:ext cx="631150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631150" y="7514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4249260">
        <a:off x="3807179" y="2237881"/>
        <a:ext cx="31557" cy="31557"/>
      </dsp:txXfrm>
    </dsp:sp>
    <dsp:sp modelId="{456D136C-F482-4A5F-B163-A7FD3DB7D4C2}">
      <dsp:nvSpPr>
        <dsp:cNvPr id="0" name=""/>
        <dsp:cNvSpPr/>
      </dsp:nvSpPr>
      <dsp:spPr>
        <a:xfrm>
          <a:off x="3926631" y="2422129"/>
          <a:ext cx="2265509" cy="2591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/>
            <a:t>EnumFactory</a:t>
          </a:r>
        </a:p>
      </dsp:txBody>
      <dsp:txXfrm>
        <a:off x="3926631" y="2422129"/>
        <a:ext cx="2265509" cy="259182"/>
      </dsp:txXfrm>
    </dsp:sp>
    <dsp:sp modelId="{41FCA669-484F-44D5-8866-36C04EC3B707}">
      <dsp:nvSpPr>
        <dsp:cNvPr id="0" name=""/>
        <dsp:cNvSpPr/>
      </dsp:nvSpPr>
      <dsp:spPr>
        <a:xfrm rot="4616685">
          <a:off x="3364005" y="2395175"/>
          <a:ext cx="917905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917905" y="7514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4616685">
        <a:off x="3800010" y="2379742"/>
        <a:ext cx="45895" cy="45895"/>
      </dsp:txXfrm>
    </dsp:sp>
    <dsp:sp modelId="{928A7DC4-7055-4462-B859-54D586D693F7}">
      <dsp:nvSpPr>
        <dsp:cNvPr id="0" name=""/>
        <dsp:cNvSpPr/>
      </dsp:nvSpPr>
      <dsp:spPr>
        <a:xfrm>
          <a:off x="3926631" y="2720189"/>
          <a:ext cx="2270475" cy="2591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/>
            <a:t>DefaultFactory</a:t>
          </a:r>
        </a:p>
      </dsp:txBody>
      <dsp:txXfrm>
        <a:off x="3926631" y="2720189"/>
        <a:ext cx="2270475" cy="259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2124A13-3621-464C-8A36-5FABA135CBE3}" type="datetimeFigureOut">
              <a:rPr lang="pt-BR" smtClean="0"/>
              <a:t>22/10/2012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7386FA-9DC4-4448-AA55-6EEF9DC3EF35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Picture 2" descr="C:\Guilherme\Make\src\main\java\industry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" cy="1219200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4A13-3621-464C-8A36-5FABA135CBE3}" type="datetimeFigureOut">
              <a:rPr lang="pt-BR" smtClean="0"/>
              <a:t>22/10/2012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86FA-9DC4-4448-AA55-6EEF9DC3EF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124A13-3621-464C-8A36-5FABA135CBE3}" type="datetimeFigureOut">
              <a:rPr lang="pt-BR" smtClean="0"/>
              <a:t>22/10/2012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67386FA-9DC4-4448-AA55-6EEF9DC3EF3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Guilherme\Make\src\main\java\industry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129808"/>
            <a:ext cx="611560" cy="61156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4A13-3621-464C-8A36-5FABA135CBE3}" type="datetimeFigureOut">
              <a:rPr lang="pt-BR" smtClean="0"/>
              <a:t>22/10/2012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7386FA-9DC4-4448-AA55-6EEF9DC3EF3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4A13-3621-464C-8A36-5FABA135CBE3}" type="datetimeFigureOut">
              <a:rPr lang="pt-BR" smtClean="0"/>
              <a:t>22/10/2012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67386FA-9DC4-4448-AA55-6EEF9DC3EF3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124A13-3621-464C-8A36-5FABA135CBE3}" type="datetimeFigureOut">
              <a:rPr lang="pt-BR" smtClean="0"/>
              <a:t>22/10/2012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7386FA-9DC4-4448-AA55-6EEF9DC3EF3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124A13-3621-464C-8A36-5FABA135CBE3}" type="datetimeFigureOut">
              <a:rPr lang="pt-BR" smtClean="0"/>
              <a:t>22/10/2012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7386FA-9DC4-4448-AA55-6EEF9DC3EF3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4A13-3621-464C-8A36-5FABA135CBE3}" type="datetimeFigureOut">
              <a:rPr lang="pt-BR" smtClean="0"/>
              <a:t>22/10/2012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7386FA-9DC4-4448-AA55-6EEF9DC3EF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4A13-3621-464C-8A36-5FABA135CBE3}" type="datetimeFigureOut">
              <a:rPr lang="pt-BR" smtClean="0"/>
              <a:t>22/10/2012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7386FA-9DC4-4448-AA55-6EEF9DC3EF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4A13-3621-464C-8A36-5FABA135CBE3}" type="datetimeFigureOut">
              <a:rPr lang="pt-BR" smtClean="0"/>
              <a:t>22/10/2012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7386FA-9DC4-4448-AA55-6EEF9DC3EF35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2124A13-3621-464C-8A36-5FABA135CBE3}" type="datetimeFigureOut">
              <a:rPr lang="pt-BR" smtClean="0"/>
              <a:t>22/10/2012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67386FA-9DC4-4448-AA55-6EEF9DC3EF3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124A13-3621-464C-8A36-5FABA135CBE3}" type="datetimeFigureOut">
              <a:rPr lang="pt-BR" smtClean="0"/>
              <a:t>22/10/2012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67386FA-9DC4-4448-AA55-6EEF9DC3EF3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Framework </a:t>
            </a:r>
            <a:r>
              <a:rPr lang="pt-BR" dirty="0" err="1" smtClean="0"/>
              <a:t>Make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Guilherme Braga Viana Bahia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MAKE </a:t>
            </a:r>
            <a:r>
              <a:rPr lang="pt-BR" dirty="0" smtClean="0"/>
              <a:t>–</a:t>
            </a:r>
            <a:r>
              <a:rPr lang="pt-BR" dirty="0" smtClean="0"/>
              <a:t> Fluxo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que o valor de um Field seja </a:t>
            </a:r>
            <a:r>
              <a:rPr lang="pt-BR" dirty="0" smtClean="0"/>
              <a:t>criado um fluxo de execução foi definido.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C:\Users\Guilherme\Pictures\fluxoMak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885372"/>
            <a:ext cx="5400600" cy="356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MAKE – Utilização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Framework criado com base em uma necessidade real. Um projeto novo que não possuía histórico de dados.</a:t>
            </a:r>
          </a:p>
          <a:p>
            <a:r>
              <a:rPr lang="pt-BR" dirty="0" smtClean="0"/>
              <a:t>Atualização de scripts SQL constantes atrasavam o desenvolvimento e os testes.</a:t>
            </a:r>
          </a:p>
          <a:p>
            <a:r>
              <a:rPr lang="pt-BR" dirty="0" smtClean="0"/>
              <a:t>Preparação dos testes comprometiam a criação dos mesmos.</a:t>
            </a:r>
          </a:p>
          <a:p>
            <a:r>
              <a:rPr lang="pt-BR" dirty="0" smtClean="0"/>
              <a:t>Dados “viciados” estavam comprometendo a integridade dos testes.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MAKE – Percepção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/>
          </a:bodyPr>
          <a:lstStyle/>
          <a:p>
            <a:r>
              <a:rPr lang="pt-BR" sz="2000" dirty="0" smtClean="0"/>
              <a:t>Menor necessidade de avaliar regra de validação para testes.</a:t>
            </a:r>
          </a:p>
          <a:p>
            <a:r>
              <a:rPr lang="pt-BR" sz="2000" dirty="0" smtClean="0"/>
              <a:t>Zero em necessidade de manutenção de scripts SQL.</a:t>
            </a:r>
          </a:p>
          <a:p>
            <a:r>
              <a:rPr lang="pt-BR" sz="2000" dirty="0" smtClean="0"/>
              <a:t>Algumas validações foram refeitas devido a valeres gerados que não foram previstos.</a:t>
            </a:r>
          </a:p>
          <a:p>
            <a:r>
              <a:rPr lang="pt-BR" sz="2000" dirty="0" smtClean="0"/>
              <a:t>População do banco de dados com maior volume de informação.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Alguns campos que não eram delimitados com fábricas especializadas com valores ilegíveis ou irreais.</a:t>
            </a:r>
          </a:p>
          <a:p>
            <a:r>
              <a:rPr lang="pt-BR" sz="2000" dirty="0" smtClean="0"/>
              <a:t>Vários testes com nomes diferentes que recebiam a mesma fábrica especializada.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Quanto maior for a quantidade de possibilidades a ser aferida no sistema, maior será o tempo de criação e execução do </a:t>
            </a:r>
            <a:r>
              <a:rPr lang="pt-BR" dirty="0" smtClean="0"/>
              <a:t>teste.</a:t>
            </a:r>
          </a:p>
          <a:p>
            <a:r>
              <a:rPr lang="pt-BR" dirty="0" smtClean="0"/>
              <a:t>O tempo existente entre preparar o teste unitário e executar o mesmo pode ser reduzida utilizando o framework </a:t>
            </a:r>
            <a:r>
              <a:rPr lang="pt-BR" dirty="0" err="1" smtClean="0"/>
              <a:t>Make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criação de valores para serem inseridos no banco de dados para realização de testes é outra tarefa que o </a:t>
            </a:r>
            <a:r>
              <a:rPr lang="pt-BR" dirty="0" err="1" smtClean="0"/>
              <a:t>Make</a:t>
            </a:r>
            <a:r>
              <a:rPr lang="pt-BR" dirty="0" smtClean="0"/>
              <a:t> pode auxiliar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utilização do </a:t>
            </a:r>
            <a:r>
              <a:rPr lang="pt-BR" dirty="0" err="1" smtClean="0"/>
              <a:t>Make</a:t>
            </a:r>
            <a:r>
              <a:rPr lang="pt-BR" dirty="0" smtClean="0"/>
              <a:t> permite ao desenvolvedor reduzir o tempo de trabalho em tarefas complexas permitindo ganho </a:t>
            </a:r>
            <a:r>
              <a:rPr lang="pt-BR" dirty="0" smtClean="0"/>
              <a:t>de produtividade e, consequentemente, torna possível a entrega de mais valor de negócio ao </a:t>
            </a:r>
            <a:r>
              <a:rPr lang="pt-BR" dirty="0" smtClean="0"/>
              <a:t>cliente.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Automatizados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Aumentam o </a:t>
            </a:r>
            <a:r>
              <a:rPr lang="pt-BR" dirty="0" smtClean="0"/>
              <a:t>índice de acerto no desenvolvimento de funcionalidades do sistema. </a:t>
            </a:r>
            <a:endParaRPr lang="pt-BR" dirty="0" smtClean="0"/>
          </a:p>
          <a:p>
            <a:r>
              <a:rPr lang="pt-BR" dirty="0" smtClean="0"/>
              <a:t>O teste é criado em conjunto com a implementação da regra de negócio pelo desenvolvedor.</a:t>
            </a:r>
          </a:p>
          <a:p>
            <a:r>
              <a:rPr lang="pt-BR" dirty="0" smtClean="0"/>
              <a:t>Pequenas </a:t>
            </a:r>
            <a:r>
              <a:rPr lang="pt-BR" dirty="0" smtClean="0"/>
              <a:t>funcionalidades </a:t>
            </a:r>
            <a:r>
              <a:rPr lang="pt-BR" dirty="0" smtClean="0"/>
              <a:t>são avaliadas varias vezes em diferentes momentos.</a:t>
            </a:r>
          </a:p>
          <a:p>
            <a:r>
              <a:rPr lang="pt-BR" dirty="0" smtClean="0"/>
              <a:t>Os testes são executados rapidamente e os resultados são instantâneos.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do Teste</a:t>
            </a: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2843808" y="2175073"/>
          <a:ext cx="4125146" cy="3126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o Explicativo 2 5"/>
          <p:cNvSpPr/>
          <p:nvPr/>
        </p:nvSpPr>
        <p:spPr>
          <a:xfrm>
            <a:off x="6732240" y="2420888"/>
            <a:ext cx="2088232" cy="936104"/>
          </a:xfrm>
          <a:prstGeom prst="borderCallout2">
            <a:avLst>
              <a:gd name="adj1" fmla="val 11871"/>
              <a:gd name="adj2" fmla="val -5866"/>
              <a:gd name="adj3" fmla="val 13247"/>
              <a:gd name="adj4" fmla="val -15434"/>
              <a:gd name="adj5" fmla="val 31626"/>
              <a:gd name="adj6" fmla="val -202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Neste </a:t>
            </a:r>
            <a:r>
              <a:rPr lang="pt-BR" sz="1200" dirty="0"/>
              <a:t>momento é definido o que se deseja testar e a forma como o teste será feito.</a:t>
            </a:r>
          </a:p>
        </p:txBody>
      </p:sp>
      <p:sp>
        <p:nvSpPr>
          <p:cNvPr id="7" name="Texto Explicativo 2 6"/>
          <p:cNvSpPr/>
          <p:nvPr/>
        </p:nvSpPr>
        <p:spPr>
          <a:xfrm>
            <a:off x="6660232" y="4293096"/>
            <a:ext cx="2088232" cy="936104"/>
          </a:xfrm>
          <a:prstGeom prst="borderCallout2">
            <a:avLst>
              <a:gd name="adj1" fmla="val 11871"/>
              <a:gd name="adj2" fmla="val -5866"/>
              <a:gd name="adj3" fmla="val 13247"/>
              <a:gd name="adj4" fmla="val -15434"/>
              <a:gd name="adj5" fmla="val 31626"/>
              <a:gd name="adj6" fmla="val -202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Consiste em preparar o ambiente para executar o teste.</a:t>
            </a:r>
            <a:endParaRPr lang="pt-BR" sz="1200" dirty="0"/>
          </a:p>
        </p:txBody>
      </p:sp>
      <p:sp>
        <p:nvSpPr>
          <p:cNvPr id="8" name="Texto Explicativo 2 7"/>
          <p:cNvSpPr/>
          <p:nvPr/>
        </p:nvSpPr>
        <p:spPr>
          <a:xfrm>
            <a:off x="971600" y="4437112"/>
            <a:ext cx="2088232" cy="936104"/>
          </a:xfrm>
          <a:prstGeom prst="borderCallout2">
            <a:avLst>
              <a:gd name="adj1" fmla="val 2240"/>
              <a:gd name="adj2" fmla="val 107613"/>
              <a:gd name="adj3" fmla="val -1886"/>
              <a:gd name="adj4" fmla="val 118399"/>
              <a:gd name="adj5" fmla="val 9613"/>
              <a:gd name="adj6" fmla="val 12777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Execução de tudo que foi planejado e montado.</a:t>
            </a:r>
            <a:endParaRPr lang="pt-BR" sz="1200" dirty="0"/>
          </a:p>
        </p:txBody>
      </p:sp>
      <p:sp>
        <p:nvSpPr>
          <p:cNvPr id="9" name="Texto Explicativo 2 8"/>
          <p:cNvSpPr/>
          <p:nvPr/>
        </p:nvSpPr>
        <p:spPr>
          <a:xfrm>
            <a:off x="971600" y="2564904"/>
            <a:ext cx="2088232" cy="936104"/>
          </a:xfrm>
          <a:prstGeom prst="borderCallout2">
            <a:avLst>
              <a:gd name="adj1" fmla="val 2240"/>
              <a:gd name="adj2" fmla="val 107613"/>
              <a:gd name="adj3" fmla="val -1886"/>
              <a:gd name="adj4" fmla="val 118399"/>
              <a:gd name="adj5" fmla="val 9613"/>
              <a:gd name="adj6" fmla="val 12777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Determina se o sistema está se comportando da forma esperada ou se é necessário realizar correções.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JSR-303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Define </a:t>
            </a:r>
            <a:r>
              <a:rPr lang="pt-BR" dirty="0" smtClean="0"/>
              <a:t>um modelo de anotações e API para validação de atributos em uma </a:t>
            </a:r>
            <a:r>
              <a:rPr lang="pt-BR" dirty="0" smtClean="0"/>
              <a:t>classe.</a:t>
            </a:r>
          </a:p>
          <a:p>
            <a:r>
              <a:rPr lang="pt-BR" dirty="0" smtClean="0"/>
              <a:t>JPA2 realiza a validação antes de salvar ou atualizar valores no banco de dados.</a:t>
            </a:r>
          </a:p>
          <a:p>
            <a:r>
              <a:rPr lang="pt-BR" dirty="0" smtClean="0"/>
              <a:t>JSF2 realiza a validação na submissão de qualquer formulário HTML.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 l="6349" t="31268" r="53968" b="50419"/>
          <a:stretch>
            <a:fillRect/>
          </a:stretch>
        </p:blipFill>
        <p:spPr bwMode="auto">
          <a:xfrm>
            <a:off x="950728" y="4653136"/>
            <a:ext cx="693364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MAKE – 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Desenvolvido </a:t>
            </a:r>
            <a:r>
              <a:rPr lang="pt-BR" dirty="0" smtClean="0"/>
              <a:t>para gerar valores fictícios para realização de testes unitários ou população de banco de </a:t>
            </a:r>
            <a:r>
              <a:rPr lang="pt-BR" dirty="0" smtClean="0"/>
              <a:t>dados.</a:t>
            </a:r>
          </a:p>
          <a:p>
            <a:r>
              <a:rPr lang="pt-BR" dirty="0" smtClean="0"/>
              <a:t>Valores </a:t>
            </a:r>
            <a:r>
              <a:rPr lang="pt-BR" dirty="0" smtClean="0"/>
              <a:t>são limitados à validação definida nas anotações da especificação </a:t>
            </a:r>
            <a:r>
              <a:rPr lang="pt-BR" dirty="0" smtClean="0"/>
              <a:t>JSR-303.</a:t>
            </a:r>
          </a:p>
          <a:p>
            <a:r>
              <a:rPr lang="pt-BR" dirty="0" smtClean="0"/>
              <a:t>Pode </a:t>
            </a:r>
            <a:r>
              <a:rPr lang="pt-BR" dirty="0" smtClean="0"/>
              <a:t>ser utilizado em conjunto com qualquer framework de teste unitário: </a:t>
            </a:r>
            <a:r>
              <a:rPr lang="pt-BR" dirty="0" err="1" smtClean="0"/>
              <a:t>JUnit</a:t>
            </a:r>
            <a:r>
              <a:rPr lang="pt-BR" dirty="0" smtClean="0"/>
              <a:t>, EJB3Unit, </a:t>
            </a:r>
            <a:r>
              <a:rPr lang="pt-BR" dirty="0" err="1" smtClean="0"/>
              <a:t>Arquilian</a:t>
            </a:r>
            <a:r>
              <a:rPr lang="pt-BR" dirty="0" smtClean="0"/>
              <a:t>, etc.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MAKE – Como Funciona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Utilizar a </a:t>
            </a:r>
            <a:r>
              <a:rPr lang="pt-BR" dirty="0" smtClean="0"/>
              <a:t>classe </a:t>
            </a:r>
            <a:r>
              <a:rPr lang="pt-BR" dirty="0" err="1" smtClean="0"/>
              <a:t>MakeEntity</a:t>
            </a:r>
            <a:r>
              <a:rPr lang="pt-BR" dirty="0" smtClean="0"/>
              <a:t> </a:t>
            </a:r>
            <a:r>
              <a:rPr lang="pt-BR" dirty="0" smtClean="0"/>
              <a:t>para criar uma </a:t>
            </a:r>
            <a:r>
              <a:rPr lang="pt-BR" dirty="0" smtClean="0"/>
              <a:t>entidade,  chamando </a:t>
            </a:r>
            <a:r>
              <a:rPr lang="pt-BR" dirty="0" smtClean="0"/>
              <a:t>um dos métodos sobrecarregados </a:t>
            </a:r>
            <a:r>
              <a:rPr lang="pt-BR" dirty="0" err="1" smtClean="0"/>
              <a:t>MakeEntity</a:t>
            </a:r>
            <a:r>
              <a:rPr lang="pt-BR" dirty="0" smtClean="0"/>
              <a:t>.</a:t>
            </a:r>
            <a:r>
              <a:rPr lang="pt-BR" dirty="0" err="1" smtClean="0"/>
              <a:t>makeEntity</a:t>
            </a:r>
            <a:r>
              <a:rPr lang="pt-BR" dirty="0" smtClean="0"/>
              <a:t>:</a:t>
            </a:r>
          </a:p>
          <a:p>
            <a:r>
              <a:rPr lang="pt-BR" sz="1600" dirty="0" smtClean="0"/>
              <a:t>T </a:t>
            </a:r>
            <a:r>
              <a:rPr lang="pt-BR" sz="1600" dirty="0" err="1" smtClean="0"/>
              <a:t>makeEntity</a:t>
            </a:r>
            <a:r>
              <a:rPr lang="pt-BR" sz="1600" dirty="0" smtClean="0"/>
              <a:t>(</a:t>
            </a:r>
            <a:r>
              <a:rPr lang="pt-BR" sz="1600" dirty="0" err="1" smtClean="0"/>
              <a:t>Class</a:t>
            </a:r>
            <a:r>
              <a:rPr lang="pt-BR" sz="1600" dirty="0" smtClean="0"/>
              <a:t>&lt;T&gt; </a:t>
            </a:r>
            <a:r>
              <a:rPr lang="pt-BR" sz="1600" dirty="0" err="1" smtClean="0"/>
              <a:t>entity</a:t>
            </a:r>
            <a:r>
              <a:rPr lang="pt-BR" sz="1600" dirty="0" smtClean="0"/>
              <a:t>)</a:t>
            </a:r>
          </a:p>
          <a:p>
            <a:r>
              <a:rPr lang="pt-BR" sz="1600" dirty="0" smtClean="0"/>
              <a:t>T </a:t>
            </a:r>
            <a:r>
              <a:rPr lang="pt-BR" sz="1600" dirty="0" err="1" smtClean="0"/>
              <a:t>makeEntity</a:t>
            </a:r>
            <a:r>
              <a:rPr lang="pt-BR" sz="1600" dirty="0" smtClean="0"/>
              <a:t>(String </a:t>
            </a:r>
            <a:r>
              <a:rPr lang="pt-BR" sz="1600" dirty="0" err="1" smtClean="0"/>
              <a:t>testName</a:t>
            </a:r>
            <a:r>
              <a:rPr lang="pt-BR" sz="1600" dirty="0" smtClean="0"/>
              <a:t>, </a:t>
            </a:r>
            <a:r>
              <a:rPr lang="pt-BR" sz="1600" dirty="0" err="1" smtClean="0"/>
              <a:t>Class</a:t>
            </a:r>
            <a:r>
              <a:rPr lang="pt-BR" sz="1600" dirty="0" smtClean="0"/>
              <a:t>&lt;T</a:t>
            </a:r>
            <a:r>
              <a:rPr lang="pt-BR" sz="1600" dirty="0" smtClean="0"/>
              <a:t>&gt; </a:t>
            </a:r>
            <a:r>
              <a:rPr lang="pt-BR" sz="1600" dirty="0" err="1" smtClean="0"/>
              <a:t>entity</a:t>
            </a:r>
            <a:r>
              <a:rPr lang="pt-BR" sz="1600" dirty="0" smtClean="0"/>
              <a:t>)</a:t>
            </a:r>
          </a:p>
          <a:p>
            <a:r>
              <a:rPr lang="pt-BR" sz="1600" dirty="0" smtClean="0"/>
              <a:t>T </a:t>
            </a:r>
            <a:r>
              <a:rPr lang="pt-BR" sz="1600" dirty="0" err="1" smtClean="0"/>
              <a:t>makeEntity</a:t>
            </a:r>
            <a:r>
              <a:rPr lang="pt-BR" sz="1600" dirty="0" smtClean="0"/>
              <a:t>(String </a:t>
            </a:r>
            <a:r>
              <a:rPr lang="pt-BR" sz="1600" dirty="0" err="1" smtClean="0"/>
              <a:t>testName</a:t>
            </a:r>
            <a:r>
              <a:rPr lang="pt-BR" sz="1600" dirty="0" smtClean="0"/>
              <a:t>, </a:t>
            </a:r>
            <a:r>
              <a:rPr lang="pt-BR" sz="1600" dirty="0" err="1" smtClean="0"/>
              <a:t>Class</a:t>
            </a:r>
            <a:r>
              <a:rPr lang="pt-BR" sz="1600" dirty="0" smtClean="0"/>
              <a:t>&lt;T</a:t>
            </a:r>
            <a:r>
              <a:rPr lang="pt-BR" sz="1600" dirty="0" smtClean="0"/>
              <a:t>&gt; </a:t>
            </a:r>
            <a:r>
              <a:rPr lang="pt-BR" sz="1600" dirty="0" err="1" smtClean="0"/>
              <a:t>entity</a:t>
            </a:r>
            <a:r>
              <a:rPr lang="pt-BR" sz="1600" dirty="0" smtClean="0"/>
              <a:t>, </a:t>
            </a:r>
            <a:r>
              <a:rPr lang="pt-BR" sz="1600" dirty="0" err="1" smtClean="0"/>
              <a:t>boolean</a:t>
            </a:r>
            <a:r>
              <a:rPr lang="pt-BR" sz="1600" dirty="0" smtClean="0"/>
              <a:t> </a:t>
            </a:r>
            <a:r>
              <a:rPr lang="pt-BR" sz="1600" dirty="0" err="1" smtClean="0"/>
              <a:t>makeRelationships</a:t>
            </a:r>
            <a:r>
              <a:rPr lang="pt-BR" sz="1600" dirty="0" smtClean="0"/>
              <a:t>)</a:t>
            </a:r>
          </a:p>
          <a:p>
            <a:r>
              <a:rPr lang="pt-BR" sz="1600" dirty="0" err="1" smtClean="0"/>
              <a:t>List</a:t>
            </a:r>
            <a:r>
              <a:rPr lang="pt-BR" sz="1600" dirty="0" smtClean="0"/>
              <a:t>&lt;T&gt; </a:t>
            </a:r>
            <a:r>
              <a:rPr lang="pt-BR" sz="1600" dirty="0" err="1" smtClean="0"/>
              <a:t>makeEntities</a:t>
            </a:r>
            <a:r>
              <a:rPr lang="pt-BR" sz="1600" dirty="0" smtClean="0"/>
              <a:t>(String </a:t>
            </a:r>
            <a:r>
              <a:rPr lang="pt-BR" sz="1600" dirty="0" err="1" smtClean="0"/>
              <a:t>testName</a:t>
            </a:r>
            <a:r>
              <a:rPr lang="pt-BR" sz="1600" dirty="0" smtClean="0"/>
              <a:t>, </a:t>
            </a:r>
            <a:r>
              <a:rPr lang="pt-BR" sz="1600" dirty="0" err="1" smtClean="0"/>
              <a:t>Class</a:t>
            </a:r>
            <a:r>
              <a:rPr lang="pt-BR" sz="1600" dirty="0" smtClean="0"/>
              <a:t>&lt;T&gt; </a:t>
            </a:r>
            <a:r>
              <a:rPr lang="pt-BR" sz="1600" dirty="0" err="1" smtClean="0"/>
              <a:t>entity</a:t>
            </a:r>
            <a:r>
              <a:rPr lang="pt-BR" sz="1600" dirty="0" smtClean="0"/>
              <a:t>, </a:t>
            </a: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amount</a:t>
            </a:r>
            <a:r>
              <a:rPr lang="pt-BR" sz="1600" dirty="0" smtClean="0"/>
              <a:t>, </a:t>
            </a:r>
            <a:r>
              <a:rPr lang="pt-BR" sz="1600" dirty="0" err="1" smtClean="0"/>
              <a:t>boolean</a:t>
            </a:r>
            <a:r>
              <a:rPr lang="pt-BR" sz="1600" dirty="0" smtClean="0"/>
              <a:t> </a:t>
            </a:r>
            <a:r>
              <a:rPr lang="pt-BR" sz="1600" dirty="0" err="1" smtClean="0"/>
              <a:t>makeRelationships</a:t>
            </a:r>
            <a:r>
              <a:rPr lang="pt-BR" sz="1600" dirty="0" smtClean="0"/>
              <a:t>)</a:t>
            </a:r>
            <a:endParaRPr lang="pt-BR" sz="1600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 l="5682" t="81132" r="59732" b="12493"/>
          <a:stretch>
            <a:fillRect/>
          </a:stretch>
        </p:blipFill>
        <p:spPr bwMode="auto">
          <a:xfrm>
            <a:off x="611560" y="4797152"/>
            <a:ext cx="8138609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MAKE – Fábricas de 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Ao executar qualquer um dos métodos de criação de entidades todas as Fábricas serão consultadas para saber quais são capazes de criar o valor.</a:t>
            </a: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1115616" y="3284984"/>
          <a:ext cx="7272808" cy="310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MAKE – </a:t>
            </a:r>
            <a:r>
              <a:rPr lang="pt-BR" dirty="0" smtClean="0"/>
              <a:t>Gerenciando 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Quando a </a:t>
            </a:r>
            <a:r>
              <a:rPr lang="pt-BR" dirty="0" smtClean="0"/>
              <a:t>limitação de valores </a:t>
            </a:r>
            <a:r>
              <a:rPr lang="pt-BR" dirty="0" smtClean="0"/>
              <a:t>da </a:t>
            </a:r>
            <a:r>
              <a:rPr lang="pt-BR" dirty="0" smtClean="0"/>
              <a:t>validação não é suficiente para a geração de dados que simule a realidade que a aplicação irá </a:t>
            </a:r>
            <a:r>
              <a:rPr lang="pt-BR" dirty="0" smtClean="0"/>
              <a:t>enfrentar o atributo </a:t>
            </a:r>
            <a:r>
              <a:rPr lang="pt-BR" dirty="0" err="1" smtClean="0"/>
              <a:t>testName</a:t>
            </a:r>
            <a:r>
              <a:rPr lang="pt-BR" dirty="0" smtClean="0"/>
              <a:t> entra em ação.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 l="996" t="27566" r="85362" b="54760"/>
          <a:stretch>
            <a:fillRect/>
          </a:stretch>
        </p:blipFill>
        <p:spPr bwMode="auto">
          <a:xfrm>
            <a:off x="1038090" y="3717032"/>
            <a:ext cx="295784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37080" t="29077" r="31374" b="60539"/>
          <a:stretch>
            <a:fillRect/>
          </a:stretch>
        </p:blipFill>
        <p:spPr bwMode="auto">
          <a:xfrm>
            <a:off x="3923928" y="4365104"/>
            <a:ext cx="492534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 l="37080" t="36346" r="30267" b="57423"/>
          <a:stretch>
            <a:fillRect/>
          </a:stretch>
        </p:blipFill>
        <p:spPr bwMode="auto">
          <a:xfrm>
            <a:off x="4895528" y="4653136"/>
            <a:ext cx="424847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MAKE – Fábricas Especializadas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12776"/>
          </a:xfrm>
        </p:spPr>
        <p:txBody>
          <a:bodyPr/>
          <a:lstStyle/>
          <a:p>
            <a:r>
              <a:rPr lang="pt-BR" dirty="0" smtClean="0"/>
              <a:t>São classes que podem ser integradas ao </a:t>
            </a:r>
            <a:r>
              <a:rPr lang="pt-BR" dirty="0" err="1" smtClean="0"/>
              <a:t>Make</a:t>
            </a:r>
            <a:r>
              <a:rPr lang="pt-BR" dirty="0" smtClean="0"/>
              <a:t>, quando o mesmo não pode gerar valores para alguma situação.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755576" y="3212976"/>
            <a:ext cx="8153400" cy="2880320"/>
          </a:xfrm>
          <a:prstGeom prst="rect">
            <a:avLst/>
          </a:prstGeom>
        </p:spPr>
        <p:txBody>
          <a:bodyPr vert="horz" numCol="2">
            <a:norm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pt-BR" sz="2000" dirty="0" smtClean="0"/>
              <a:t>Criar </a:t>
            </a:r>
            <a:r>
              <a:rPr lang="pt-BR" sz="2000" dirty="0"/>
              <a:t>uma classe e implementar a interface </a:t>
            </a:r>
            <a:r>
              <a:rPr lang="pt-BR" sz="2000" dirty="0" err="1" smtClean="0"/>
              <a:t>ValueSpecializedFactory</a:t>
            </a:r>
            <a:endParaRPr lang="pt-BR" sz="20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pt-BR" sz="20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pt-BR" sz="20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pt-BR" sz="2000" dirty="0"/>
              <a:t>Registrar a fábrica especializada no arquivo </a:t>
            </a:r>
            <a:r>
              <a:rPr lang="pt-BR" sz="2000" dirty="0" err="1"/>
              <a:t>make</a:t>
            </a:r>
            <a:r>
              <a:rPr lang="pt-BR" sz="2000" dirty="0"/>
              <a:t>.</a:t>
            </a:r>
            <a:r>
              <a:rPr lang="pt-BR" sz="2000" dirty="0" err="1"/>
              <a:t>properties</a:t>
            </a:r>
            <a:r>
              <a:rPr lang="pt-BR" sz="2000" dirty="0"/>
              <a:t>.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 l="6641" t="15577" r="68454" b="57423"/>
          <a:stretch>
            <a:fillRect/>
          </a:stretch>
        </p:blipFill>
        <p:spPr bwMode="auto">
          <a:xfrm>
            <a:off x="1331640" y="4005064"/>
            <a:ext cx="324036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o Explicativo 2 8"/>
          <p:cNvSpPr/>
          <p:nvPr/>
        </p:nvSpPr>
        <p:spPr>
          <a:xfrm>
            <a:off x="4716016" y="4149080"/>
            <a:ext cx="2088232" cy="576064"/>
          </a:xfrm>
          <a:prstGeom prst="borderCallout2">
            <a:avLst>
              <a:gd name="adj1" fmla="val 11871"/>
              <a:gd name="adj2" fmla="val -5866"/>
              <a:gd name="adj3" fmla="val 13247"/>
              <a:gd name="adj4" fmla="val -15434"/>
              <a:gd name="adj5" fmla="val 51747"/>
              <a:gd name="adj6" fmla="val -239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Avalia o tipo: </a:t>
            </a:r>
            <a:r>
              <a:rPr lang="pt-BR" sz="1200" dirty="0" err="1" smtClean="0"/>
              <a:t>boolean</a:t>
            </a:r>
            <a:r>
              <a:rPr lang="pt-BR" sz="1200" dirty="0" smtClean="0"/>
              <a:t>, String, </a:t>
            </a:r>
            <a:r>
              <a:rPr lang="pt-BR" sz="1200" dirty="0" err="1" smtClean="0"/>
              <a:t>Integer</a:t>
            </a:r>
            <a:r>
              <a:rPr lang="pt-BR" sz="1200" dirty="0" smtClean="0"/>
              <a:t>, etc.</a:t>
            </a:r>
            <a:endParaRPr lang="pt-BR" sz="1200" dirty="0"/>
          </a:p>
        </p:txBody>
      </p:sp>
      <p:sp>
        <p:nvSpPr>
          <p:cNvPr id="10" name="Texto Explicativo 2 9"/>
          <p:cNvSpPr/>
          <p:nvPr/>
        </p:nvSpPr>
        <p:spPr>
          <a:xfrm>
            <a:off x="4427984" y="4509120"/>
            <a:ext cx="2088232" cy="576064"/>
          </a:xfrm>
          <a:prstGeom prst="borderCallout2">
            <a:avLst>
              <a:gd name="adj1" fmla="val 11871"/>
              <a:gd name="adj2" fmla="val -5866"/>
              <a:gd name="adj3" fmla="val 13247"/>
              <a:gd name="adj4" fmla="val -15434"/>
              <a:gd name="adj5" fmla="val 51747"/>
              <a:gd name="adj6" fmla="val -239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Avalia a propriedade definida no arquivo </a:t>
            </a:r>
            <a:r>
              <a:rPr lang="pt-BR" sz="1200" dirty="0" err="1" smtClean="0"/>
              <a:t>make</a:t>
            </a:r>
            <a:r>
              <a:rPr lang="pt-BR" sz="1200" dirty="0" smtClean="0"/>
              <a:t>.</a:t>
            </a:r>
            <a:r>
              <a:rPr lang="pt-BR" sz="1200" dirty="0" err="1" smtClean="0"/>
              <a:t>properties</a:t>
            </a:r>
            <a:r>
              <a:rPr lang="pt-BR" sz="1200" dirty="0" smtClean="0"/>
              <a:t>.</a:t>
            </a:r>
            <a:endParaRPr lang="pt-BR" sz="1200" dirty="0"/>
          </a:p>
        </p:txBody>
      </p:sp>
      <p:sp>
        <p:nvSpPr>
          <p:cNvPr id="11" name="Texto Explicativo 2 10"/>
          <p:cNvSpPr/>
          <p:nvPr/>
        </p:nvSpPr>
        <p:spPr>
          <a:xfrm>
            <a:off x="4788024" y="5157192"/>
            <a:ext cx="2088232" cy="576064"/>
          </a:xfrm>
          <a:prstGeom prst="borderCallout2">
            <a:avLst>
              <a:gd name="adj1" fmla="val 11871"/>
              <a:gd name="adj2" fmla="val -5866"/>
              <a:gd name="adj3" fmla="val 13247"/>
              <a:gd name="adj4" fmla="val -15434"/>
              <a:gd name="adj5" fmla="val 31626"/>
              <a:gd name="adj6" fmla="val -27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Cria o valor a ser inserido no atributo.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166</TotalTime>
  <Words>714</Words>
  <Application>Microsoft Office PowerPoint</Application>
  <PresentationFormat>Apresentação na tela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Mediano</vt:lpstr>
      <vt:lpstr>Framework Make</vt:lpstr>
      <vt:lpstr>Testes Automatizados</vt:lpstr>
      <vt:lpstr>Ciclo do Teste</vt:lpstr>
      <vt:lpstr>JSR-303</vt:lpstr>
      <vt:lpstr>MAKE – Definição</vt:lpstr>
      <vt:lpstr>MAKE – Como Funciona</vt:lpstr>
      <vt:lpstr>MAKE – Fábricas de Valores</vt:lpstr>
      <vt:lpstr>MAKE – Gerenciando Valores</vt:lpstr>
      <vt:lpstr>MAKE – Fábricas Especializadas</vt:lpstr>
      <vt:lpstr>MAKE – Fluxo de Trabalho</vt:lpstr>
      <vt:lpstr>MAKE – Utilização</vt:lpstr>
      <vt:lpstr>MAKE – Percepção</vt:lpstr>
      <vt:lpstr>Conclusão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</dc:title>
  <dc:creator>Usuário do Windows</dc:creator>
  <cp:lastModifiedBy>Usuário do Windows</cp:lastModifiedBy>
  <cp:revision>27</cp:revision>
  <dcterms:created xsi:type="dcterms:W3CDTF">2012-10-22T16:32:49Z</dcterms:created>
  <dcterms:modified xsi:type="dcterms:W3CDTF">2012-10-22T19:19:48Z</dcterms:modified>
</cp:coreProperties>
</file>