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20040" y="201168"/>
            <a:ext cx="16760951" cy="107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400">
                <a:latin typeface="Arial"/>
              </a:defRPr>
            </a:pPr>
            <a:r>
              <a:t>Known Interstellar Molecules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53960" y="201168"/>
            <a:ext cx="3810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>
                <a:latin typeface="Arial"/>
              </a:defRPr>
            </a:pPr>
            <a:r>
              <a:rPr sz="1800"/>
              <a:t>Created with </a:t>
            </a:r>
            <a:r>
              <a:rPr sz="1600" b="1"/>
              <a:t>ASTROMOL </a:t>
            </a:r>
            <a:r>
              <a:rPr sz="1800"/>
              <a:t>v2021.8.0</a:t>
            </a:r>
          </a:p>
          <a:p>
            <a:pPr algn="r">
              <a:defRPr>
                <a:latin typeface="Arial"/>
              </a:defRPr>
            </a:pPr>
            <a:r>
              <a:rPr sz="1800"/>
              <a:t>bmcguir2.github.io/astromol</a:t>
            </a:r>
          </a:p>
          <a:p>
            <a:pPr algn="r">
              <a:defRPr>
                <a:latin typeface="Arial"/>
              </a:defRPr>
            </a:pPr>
            <a:r>
              <a:rPr sz="1800"/>
              <a:t>McGuire 2022 </a:t>
            </a:r>
            <a:r>
              <a:rPr sz="1800" i="1"/>
              <a:t>ApJS </a:t>
            </a:r>
            <a:r>
              <a:rPr sz="1800"/>
              <a:t>259, 30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2 Atoms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" y="1920240"/>
            <a:ext cx="1005840" cy="1051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CH</a:t>
            </a:r>
          </a:p>
          <a:p>
            <a:pPr>
              <a:defRPr sz="2200">
                <a:latin typeface="Arial"/>
              </a:defRPr>
            </a:pP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CO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SiO</a:t>
            </a:r>
          </a:p>
          <a:p>
            <a:pPr>
              <a:defRPr sz="2200">
                <a:latin typeface="Arial"/>
              </a:defRPr>
            </a:pPr>
            <a:r>
              <a:t>CS</a:t>
            </a:r>
          </a:p>
          <a:p>
            <a:pPr>
              <a:defRPr sz="2200">
                <a:latin typeface="Arial"/>
              </a:defRPr>
            </a:pPr>
            <a:r>
              <a:t>SO</a:t>
            </a:r>
          </a:p>
          <a:p>
            <a:pPr>
              <a:defRPr sz="2200">
                <a:latin typeface="Arial"/>
              </a:defRPr>
            </a:pPr>
            <a:r>
              <a:t>SiS</a:t>
            </a:r>
          </a:p>
          <a:p>
            <a:pPr>
              <a:defRPr sz="2200">
                <a:latin typeface="Arial"/>
              </a:defRPr>
            </a:pPr>
            <a:r>
              <a:t>NS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NO</a:t>
            </a:r>
          </a:p>
          <a:p>
            <a:pPr>
              <a:defRPr sz="2200">
                <a:latin typeface="Arial"/>
              </a:defRPr>
            </a:pPr>
            <a:r>
              <a:t>HCl</a:t>
            </a:r>
          </a:p>
          <a:p>
            <a:pPr>
              <a:defRPr sz="2200">
                <a:latin typeface="Arial"/>
              </a:defRPr>
            </a:pPr>
            <a:r>
              <a:t>NaCl</a:t>
            </a:r>
          </a:p>
          <a:p>
            <a:pPr>
              <a:defRPr sz="2200">
                <a:latin typeface="Arial"/>
              </a:defRPr>
            </a:pPr>
            <a:r>
              <a:t>AlCl</a:t>
            </a:r>
          </a:p>
          <a:p>
            <a:pPr>
              <a:defRPr sz="2200">
                <a:latin typeface="Arial"/>
              </a:defRPr>
            </a:pPr>
            <a:r>
              <a:t>KCl</a:t>
            </a:r>
          </a:p>
          <a:p>
            <a:pPr>
              <a:defRPr sz="2200">
                <a:latin typeface="Arial"/>
              </a:defRPr>
            </a:pPr>
            <a:r>
              <a:t>AlF</a:t>
            </a:r>
          </a:p>
          <a:p>
            <a:pPr>
              <a:defRPr sz="2200">
                <a:latin typeface="Arial"/>
              </a:defRPr>
            </a:pPr>
            <a:r>
              <a:t>PN</a:t>
            </a:r>
          </a:p>
          <a:p>
            <a:pPr>
              <a:defRPr sz="2200">
                <a:latin typeface="Arial"/>
              </a:defRPr>
            </a:pPr>
            <a:r>
              <a:t>SiC</a:t>
            </a:r>
          </a:p>
          <a:p>
            <a:pPr>
              <a:defRPr sz="2200">
                <a:latin typeface="Arial"/>
              </a:defRPr>
            </a:pPr>
            <a:r>
              <a:t>CP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7320" y="1920240"/>
            <a:ext cx="1005840" cy="1051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SiN</a:t>
            </a:r>
          </a:p>
          <a:p>
            <a:pPr>
              <a:defRPr sz="2200">
                <a:latin typeface="Arial"/>
              </a:defRPr>
            </a:pPr>
            <a:r>
              <a:t>SO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HF</a:t>
            </a:r>
          </a:p>
          <a:p>
            <a:pPr>
              <a:defRPr sz="2200">
                <a:latin typeface="Arial"/>
              </a:defRPr>
            </a:pPr>
            <a:r>
              <a:t>N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CF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PO</a:t>
            </a:r>
          </a:p>
          <a:p>
            <a:pPr>
              <a:defRPr sz="2200">
                <a:latin typeface="Arial"/>
              </a:defRPr>
            </a:pPr>
            <a:r>
              <a:t>O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AlO</a:t>
            </a:r>
          </a:p>
          <a:p>
            <a:pPr>
              <a:defRPr sz="2200">
                <a:latin typeface="Arial"/>
              </a:defRPr>
            </a:pPr>
            <a:r>
              <a:t>CN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OH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SH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HCl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SH</a:t>
            </a:r>
          </a:p>
          <a:p>
            <a:pPr>
              <a:defRPr sz="2200">
                <a:latin typeface="Arial"/>
              </a:defRPr>
            </a:pPr>
            <a:r>
              <a:t>TiO</a:t>
            </a:r>
          </a:p>
          <a:p>
            <a:pPr>
              <a:defRPr sz="2200">
                <a:latin typeface="Arial"/>
              </a:defRPr>
            </a:pPr>
            <a:r>
              <a:t>ArH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NS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HeH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VO</a:t>
            </a:r>
          </a:p>
          <a:p>
            <a:pPr>
              <a:defRPr sz="2200">
                <a:latin typeface="Arial"/>
              </a:defRPr>
            </a:pPr>
            <a:r>
              <a:t>PO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SiP</a:t>
            </a:r>
          </a:p>
          <a:p>
            <a:pPr>
              <a:defRPr sz="2200">
                <a:latin typeface="Arial"/>
              </a:defRPr>
            </a:pPr>
            <a:r>
              <a:t>FeC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0604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3 Atoms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6040" y="1920240"/>
            <a:ext cx="1280160" cy="1005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HCO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HCN</a:t>
            </a:r>
          </a:p>
          <a:p>
            <a:pPr>
              <a:defRPr sz="2200">
                <a:latin typeface="Arial"/>
              </a:defRPr>
            </a:pPr>
            <a:r>
              <a:t>OCS</a:t>
            </a:r>
          </a:p>
          <a:p>
            <a:pPr>
              <a:defRPr sz="2200">
                <a:latin typeface="Arial"/>
              </a:defRPr>
            </a:pPr>
            <a:r>
              <a:t>HNC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S</a:t>
            </a:r>
          </a:p>
          <a:p>
            <a:pPr>
              <a:defRPr sz="2200">
                <a:latin typeface="Arial"/>
              </a:defRPr>
            </a:pPr>
            <a:r>
              <a:t>N</a:t>
            </a:r>
            <a:r>
              <a:rPr baseline="-25000"/>
              <a:t>2</a:t>
            </a:r>
            <a:r>
              <a:t>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SO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HCO</a:t>
            </a:r>
          </a:p>
          <a:p>
            <a:pPr>
              <a:defRPr sz="2200">
                <a:latin typeface="Arial"/>
              </a:defRPr>
            </a:pPr>
            <a:r>
              <a:t>HNO</a:t>
            </a:r>
          </a:p>
          <a:p>
            <a:pPr>
              <a:defRPr sz="2200">
                <a:latin typeface="Arial"/>
              </a:defRPr>
            </a:pPr>
            <a:r>
              <a:t>HCS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HOC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SiC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S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CO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MgNC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NaCN</a:t>
            </a:r>
          </a:p>
          <a:p>
            <a:pPr>
              <a:defRPr sz="2200">
                <a:latin typeface="Arial"/>
              </a:defRPr>
            </a:pPr>
            <a:r>
              <a:t>N</a:t>
            </a:r>
            <a:r>
              <a:rPr baseline="-25000"/>
              <a:t>2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MgCN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1920240"/>
            <a:ext cx="1280160" cy="1005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3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SiCN</a:t>
            </a:r>
          </a:p>
          <a:p>
            <a:pPr>
              <a:defRPr sz="2200">
                <a:latin typeface="Arial"/>
              </a:defRPr>
            </a:pPr>
            <a:r>
              <a:t>AlNC</a:t>
            </a:r>
          </a:p>
          <a:p>
            <a:pPr>
              <a:defRPr sz="2200">
                <a:latin typeface="Arial"/>
              </a:defRPr>
            </a:pPr>
            <a:r>
              <a:t>SiNC</a:t>
            </a:r>
          </a:p>
          <a:p>
            <a:pPr>
              <a:defRPr sz="2200">
                <a:latin typeface="Arial"/>
              </a:defRPr>
            </a:pPr>
            <a:r>
              <a:t>HCP</a:t>
            </a:r>
          </a:p>
          <a:p>
            <a:pPr>
              <a:defRPr sz="2200">
                <a:latin typeface="Arial"/>
              </a:defRPr>
            </a:pPr>
            <a:r>
              <a:t>CCP</a:t>
            </a:r>
          </a:p>
          <a:p>
            <a:pPr>
              <a:defRPr sz="2200">
                <a:latin typeface="Arial"/>
              </a:defRPr>
            </a:pPr>
            <a:r>
              <a:t>AlOH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Cl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KCN</a:t>
            </a:r>
          </a:p>
          <a:p>
            <a:pPr>
              <a:defRPr sz="2200">
                <a:latin typeface="Arial"/>
              </a:defRPr>
            </a:pPr>
            <a:r>
              <a:t>FeCN</a:t>
            </a:r>
          </a:p>
          <a:p>
            <a:pPr>
              <a:defRPr sz="2200">
                <a:latin typeface="Arial"/>
              </a:defRPr>
            </a:pPr>
            <a:r>
              <a:t>HO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TiO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CCN</a:t>
            </a:r>
          </a:p>
          <a:p>
            <a:pPr>
              <a:defRPr sz="2200">
                <a:latin typeface="Arial"/>
              </a:defRPr>
            </a:pPr>
            <a:r>
              <a:t>SiCSi</a:t>
            </a:r>
          </a:p>
          <a:p>
            <a:pPr>
              <a:defRPr sz="2200">
                <a:latin typeface="Arial"/>
              </a:defRPr>
            </a:pPr>
            <a:r>
              <a:t>S</a:t>
            </a:r>
            <a:r>
              <a:rPr baseline="-25000"/>
              <a:t>2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HCS</a:t>
            </a:r>
          </a:p>
          <a:p>
            <a:pPr>
              <a:defRPr sz="2200">
                <a:latin typeface="Arial"/>
              </a:defRPr>
            </a:pPr>
            <a:r>
              <a:t>HSC</a:t>
            </a:r>
          </a:p>
          <a:p>
            <a:pPr>
              <a:defRPr sz="2200">
                <a:latin typeface="Arial"/>
              </a:defRPr>
            </a:pPr>
            <a:r>
              <a:t>NCO</a:t>
            </a:r>
          </a:p>
          <a:p>
            <a:pPr>
              <a:defRPr sz="2200">
                <a:latin typeface="Arial"/>
              </a:defRPr>
            </a:pPr>
            <a:r>
              <a:t>CaNC</a:t>
            </a:r>
          </a:p>
          <a:p>
            <a:pPr>
              <a:defRPr sz="2200">
                <a:latin typeface="Arial"/>
              </a:defRPr>
            </a:pPr>
            <a:r>
              <a:t>NCS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HSO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924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4 Atoms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49240" y="1920240"/>
            <a:ext cx="146304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CO</a:t>
            </a:r>
          </a:p>
          <a:p>
            <a:pPr>
              <a:defRPr sz="2200">
                <a:latin typeface="Arial"/>
              </a:defRPr>
            </a:pPr>
            <a:r>
              <a:t>HNCO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CS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3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HNCS</a:t>
            </a:r>
          </a:p>
          <a:p>
            <a:pPr>
              <a:defRPr sz="2200">
                <a:latin typeface="Arial"/>
              </a:defRPr>
            </a:pPr>
            <a:r>
              <a:t>HOCO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3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rPr i="1"/>
              <a:t>l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HCNH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3</a:t>
            </a:r>
            <a:r>
              <a:t>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3</a:t>
            </a:r>
            <a:r>
              <a:t>S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2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SiC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12280" y="1920240"/>
            <a:ext cx="146304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3</a:t>
            </a:r>
            <a:r>
              <a:t>N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PH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HCNO</a:t>
            </a:r>
          </a:p>
          <a:p>
            <a:pPr>
              <a:defRPr sz="2200">
                <a:latin typeface="Arial"/>
              </a:defRPr>
            </a:pPr>
            <a:r>
              <a:t>HOCN</a:t>
            </a:r>
          </a:p>
          <a:p>
            <a:pPr>
              <a:defRPr sz="2200">
                <a:latin typeface="Arial"/>
              </a:defRPr>
            </a:pPr>
            <a:r>
              <a:t>HSCN</a:t>
            </a:r>
          </a:p>
          <a:p>
            <a:pPr>
              <a:defRPr sz="2200">
                <a:latin typeface="Arial"/>
              </a:defRPr>
            </a:pPr>
            <a:r>
              <a:t>HOOH</a:t>
            </a:r>
          </a:p>
          <a:p>
            <a:pPr>
              <a:defRPr sz="2200">
                <a:latin typeface="Arial"/>
              </a:defRPr>
            </a:pPr>
            <a:r>
              <a:rPr i="1"/>
              <a:t>l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HMgNC</a:t>
            </a:r>
          </a:p>
          <a:p>
            <a:pPr>
              <a:defRPr sz="2200">
                <a:latin typeface="Arial"/>
              </a:defRPr>
            </a:pPr>
            <a:r>
              <a:t>HCCO</a:t>
            </a:r>
          </a:p>
          <a:p>
            <a:pPr>
              <a:defRPr sz="2200">
                <a:latin typeface="Arial"/>
              </a:defRPr>
            </a:pPr>
            <a:r>
              <a:t>CNCN</a:t>
            </a:r>
          </a:p>
          <a:p>
            <a:pPr>
              <a:defRPr sz="2200">
                <a:latin typeface="Arial"/>
              </a:defRPr>
            </a:pPr>
            <a:r>
              <a:t>HONO</a:t>
            </a:r>
          </a:p>
          <a:p>
            <a:pPr>
              <a:defRPr sz="2200">
                <a:latin typeface="Arial"/>
              </a:defRPr>
            </a:pPr>
            <a:r>
              <a:t>MgCCH</a:t>
            </a:r>
          </a:p>
          <a:p>
            <a:pPr>
              <a:defRPr sz="2200">
                <a:latin typeface="Arial"/>
              </a:defRPr>
            </a:pPr>
            <a:r>
              <a:t>HCCS</a:t>
            </a:r>
          </a:p>
          <a:p>
            <a:pPr>
              <a:defRPr sz="2200">
                <a:latin typeface="Arial"/>
              </a:defRPr>
            </a:pPr>
            <a:r>
              <a:t>HNCN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NC</a:t>
            </a:r>
          </a:p>
          <a:p>
            <a:pPr>
              <a:defRPr sz="2200">
                <a:latin typeface="Arial"/>
              </a:defRPr>
            </a:pPr>
            <a:r>
              <a:t>HCCS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rPr baseline="30000"/>
              <a:t>+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5 Atoms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1920240"/>
            <a:ext cx="173736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3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HCOOH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NH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CCO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4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SiH</a:t>
            </a:r>
            <a:r>
              <a:rPr baseline="-25000"/>
              <a:t>4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</a:p>
          <a:p>
            <a:pPr>
              <a:defRPr sz="2200">
                <a:latin typeface="Arial"/>
              </a:defRPr>
            </a:pPr>
            <a:r>
              <a:t>SiC</a:t>
            </a:r>
            <a:r>
              <a:rPr baseline="-25000"/>
              <a:t>4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CCC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4</a:t>
            </a:r>
          </a:p>
          <a:p>
            <a:pPr>
              <a:defRPr sz="2200">
                <a:latin typeface="Arial"/>
              </a:defRPr>
            </a:pPr>
            <a:r>
              <a:t>HCCNC</a:t>
            </a:r>
          </a:p>
          <a:p>
            <a:pPr>
              <a:defRPr sz="2200">
                <a:latin typeface="Arial"/>
              </a:defRPr>
            </a:pPr>
            <a:r>
              <a:t>HNCCC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COH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4</a:t>
            </a:r>
            <a:r>
              <a:t>H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CNCHO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195560" y="1920240"/>
            <a:ext cx="1737360" cy="7315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HNCNH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3</a:t>
            </a:r>
            <a:r>
              <a:t>D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NCO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NCCNH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Cl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3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3</a:t>
            </a:r>
            <a:r>
              <a:t>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3</a:t>
            </a:r>
            <a:r>
              <a:t>S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CCS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4</a:t>
            </a:r>
            <a:r>
              <a:t>S</a:t>
            </a:r>
          </a:p>
          <a:p>
            <a:pPr>
              <a:defRPr sz="2200">
                <a:latin typeface="Arial"/>
              </a:defRPr>
            </a:pPr>
            <a:r>
              <a:t>CHOSH</a:t>
            </a:r>
          </a:p>
          <a:p>
            <a:pPr>
              <a:defRPr sz="2200">
                <a:latin typeface="Arial"/>
              </a:defRPr>
            </a:pPr>
            <a:r>
              <a:t>HCSCN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3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NaCCCN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3</a:t>
            </a:r>
            <a:r>
              <a:t>N</a:t>
            </a:r>
            <a:r>
              <a:rPr baseline="30000"/>
              <a:t>+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1580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6 Atoms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15800" y="1920240"/>
            <a:ext cx="2286000" cy="96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CHO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SH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4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NC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2</a:t>
            </a:r>
            <a:r>
              <a:t>CHO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</a:t>
            </a:r>
            <a:r>
              <a:rPr baseline="-25000"/>
              <a:t>4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S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3</a:t>
            </a:r>
            <a:r>
              <a:t>NH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4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4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H</a:t>
            </a:r>
            <a:r>
              <a:rPr baseline="-25000"/>
              <a:t>2</a:t>
            </a:r>
            <a:r>
              <a:t>C</a:t>
            </a:r>
            <a:r>
              <a:rPr baseline="-25000"/>
              <a:t>3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CNH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N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HNCHCN</a:t>
            </a:r>
          </a:p>
          <a:p>
            <a:pPr>
              <a:defRPr sz="2200">
                <a:latin typeface="Arial"/>
              </a:defRPr>
            </a:pPr>
            <a:r>
              <a:t>SiH</a:t>
            </a:r>
            <a:r>
              <a:rPr baseline="-25000"/>
              <a:t>3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4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CO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CCCS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CCH</a:t>
            </a:r>
          </a:p>
          <a:p>
            <a:pPr>
              <a:defRPr sz="2200">
                <a:latin typeface="Arial"/>
              </a:defRPr>
            </a:pPr>
            <a:r>
              <a:t>HCSCCH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HCCNCH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5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4</a:t>
            </a:r>
            <a:r>
              <a:t>S</a:t>
            </a:r>
          </a:p>
          <a:p>
            <a:pPr>
              <a:defRPr sz="2200">
                <a:latin typeface="Arial"/>
              </a:defRPr>
            </a:pPr>
            <a:r>
              <a:t>HMgCCCN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4</a:t>
            </a:r>
            <a:r>
              <a:t>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</a:t>
            </a:r>
            <a:r>
              <a:rPr baseline="-25000"/>
              <a:t>3</a:t>
            </a:r>
            <a:r>
              <a:t>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HOCOOH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</a:t>
            </a:r>
            <a:r>
              <a:rPr baseline="-25000"/>
              <a:t>3</a:t>
            </a:r>
            <a: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21892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7 Atoms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18920" y="1920240"/>
            <a:ext cx="2286000" cy="96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CCH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NH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CHCN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5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4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CHOH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</a:t>
            </a:r>
            <a:r>
              <a:t>H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NCO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5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HOCH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4</a:t>
            </a:r>
            <a:r>
              <a:t>NC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3</a:t>
            </a:r>
            <a:r>
              <a:t>HNH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HCCH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5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</a:t>
            </a:r>
            <a:r>
              <a:rPr baseline="-25000"/>
              <a:t>3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rPr i="1"/>
              <a:t>l</a:t>
            </a:r>
            <a:r>
              <a:t>-</a:t>
            </a:r>
            <a:r>
              <a:t>H</a:t>
            </a:r>
            <a:r>
              <a:rPr baseline="-25000"/>
              <a:t>2</a:t>
            </a:r>
            <a:r>
              <a:t>C</a:t>
            </a:r>
            <a:r>
              <a:rPr baseline="-25000"/>
              <a:t>5</a:t>
            </a:r>
          </a:p>
          <a:p>
            <a:pPr>
              <a:defRPr sz="2200">
                <a:latin typeface="Arial"/>
              </a:defRPr>
            </a:pPr>
            <a:r>
              <a:t>NC</a:t>
            </a:r>
            <a:r>
              <a:rPr baseline="-25000"/>
              <a:t>4</a:t>
            </a:r>
            <a:r>
              <a:t>NH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5</a:t>
            </a:r>
            <a:r>
              <a:t>N</a:t>
            </a:r>
            <a:r>
              <a:rPr baseline="30000"/>
              <a:t>+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50492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8 Atoms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04920" y="1920240"/>
            <a:ext cx="2286000" cy="9601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HCOOCH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</a:t>
            </a:r>
            <a:r>
              <a:rPr baseline="-25000"/>
              <a:t>3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7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COOH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</a:t>
            </a:r>
            <a:r>
              <a:rPr baseline="-25000"/>
              <a:t>6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OHCHO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6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CHCHO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CCHCN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CH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CHNH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SiH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CONH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HCCCH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CHCCH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6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3</a:t>
            </a:r>
            <a:r>
              <a:t>NH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HOCHCHOH</a:t>
            </a:r>
          </a:p>
          <a:p>
            <a:pPr>
              <a:defRPr sz="2200">
                <a:latin typeface="Arial"/>
              </a:defRPr>
            </a:pPr>
            <a:r>
              <a:t>HCCCHCCC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7</a:t>
            </a:r>
            <a:r>
              <a:t>N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CHCO</a:t>
            </a:r>
          </a:p>
          <a:p>
            <a:pPr>
              <a:defRPr sz="2200">
                <a:latin typeface="Arial"/>
              </a:defRPr>
            </a:pPr>
            <a:r>
              <a:t>MgC</a:t>
            </a:r>
            <a:r>
              <a:rPr baseline="-25000"/>
              <a:t>6</a:t>
            </a:r>
            <a:r>
              <a:t>H</a:t>
            </a:r>
            <a:r>
              <a:rPr baseline="30000"/>
              <a:t>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973800" y="1371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9 Atoms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973800" y="192024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OCH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7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</a:t>
            </a:r>
            <a:r>
              <a:rPr baseline="-25000"/>
              <a:t>4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8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CONH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8</a:t>
            </a:r>
            <a:r>
              <a:t>H</a:t>
            </a:r>
            <a:r>
              <a:rPr baseline="30000"/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717000" y="192024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CHCH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</a:t>
            </a:r>
            <a:r>
              <a:rPr baseline="-25000"/>
              <a:t>2</a:t>
            </a:r>
            <a:r>
              <a:t>SH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7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NHCHO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CCCHCCH</a:t>
            </a:r>
          </a:p>
          <a:p>
            <a:pPr>
              <a:defRPr sz="2200">
                <a:latin typeface="Arial"/>
              </a:defRPr>
            </a:pPr>
            <a:r>
              <a:t>HCCCHCHCN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CCHC</a:t>
            </a:r>
            <a:r>
              <a:rPr baseline="-25000"/>
              <a:t>3</a:t>
            </a:r>
            <a: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973800" y="475488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10 Atoms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973800" y="516636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COCH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HOCH</a:t>
            </a:r>
            <a:r>
              <a:rPr baseline="-25000"/>
              <a:t>2</a:t>
            </a:r>
            <a:r>
              <a:t>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</a:t>
            </a:r>
            <a:r>
              <a:rPr baseline="-25000"/>
              <a:t>2</a:t>
            </a:r>
            <a:r>
              <a:t>CHO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</a:t>
            </a:r>
            <a:r>
              <a:rPr baseline="-25000"/>
              <a:t>5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CHCH</a:t>
            </a:r>
            <a:r>
              <a:rPr baseline="-25000"/>
              <a:t>2</a:t>
            </a:r>
            <a:r>
              <a:t>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OCH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H</a:t>
            </a:r>
            <a:r>
              <a:rPr baseline="-25000"/>
              <a:t>2</a:t>
            </a:r>
            <a:r>
              <a:t>CCCHC</a:t>
            </a:r>
            <a:r>
              <a:rPr baseline="-25000"/>
              <a:t>3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</a:t>
            </a:r>
            <a:r>
              <a:t>H</a:t>
            </a:r>
            <a:r>
              <a:rPr baseline="-25000"/>
              <a:t>4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5</a:t>
            </a:r>
            <a:r>
              <a:t>NCO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7</a:t>
            </a:r>
            <a:r>
              <a:t>NH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CHCHCN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CCH</a:t>
            </a:r>
            <a:r>
              <a:rPr baseline="-25000"/>
              <a:t>3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CHCH</a:t>
            </a:r>
            <a:r>
              <a:rPr baseline="-25000"/>
              <a:t>2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COCH</a:t>
            </a:r>
            <a:r>
              <a:rPr baseline="-25000"/>
              <a:t>2</a:t>
            </a:r>
            <a:r>
              <a:t>OH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717000" y="475488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11 Atoms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717000" y="516636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9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</a:t>
            </a:r>
            <a:r>
              <a:rPr baseline="-25000"/>
              <a:t>6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5</a:t>
            </a:r>
            <a:r>
              <a:t>OCHO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COOCH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3</a:t>
            </a:r>
            <a:r>
              <a:t>COCH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-25000"/>
              <a:t>6</a:t>
            </a:r>
          </a:p>
          <a:p>
            <a:pPr>
              <a:defRPr sz="2200">
                <a:latin typeface="Arial"/>
              </a:defRPr>
            </a:pPr>
            <a:r>
              <a:t>NH</a:t>
            </a:r>
            <a:r>
              <a:rPr baseline="-25000"/>
              <a:t>2</a:t>
            </a:r>
            <a:r>
              <a:t>CH</a:t>
            </a:r>
            <a:r>
              <a:rPr baseline="-25000"/>
              <a:t>2</a:t>
            </a:r>
            <a:r>
              <a:t>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t>CH</a:t>
            </a:r>
            <a:r>
              <a:rPr baseline="-25000"/>
              <a:t>2</a:t>
            </a:r>
            <a:r>
              <a:t>CCHC</a:t>
            </a:r>
            <a:r>
              <a:rPr baseline="-25000"/>
              <a:t>4</a:t>
            </a:r>
            <a:r>
              <a:t>H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10</a:t>
            </a:r>
            <a:r>
              <a:t>H</a:t>
            </a:r>
            <a:r>
              <a:rPr baseline="30000"/>
              <a:t>-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4</a:t>
            </a:r>
            <a:r>
              <a:t>H</a:t>
            </a:r>
            <a:r>
              <a:rPr baseline="-25000"/>
              <a:t>5</a:t>
            </a:r>
            <a:r>
              <a:t>CN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18920" y="877824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12 Atoms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18920" y="923544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</a:t>
            </a:r>
            <a:r>
              <a:t>H</a:t>
            </a:r>
            <a:r>
              <a:rPr baseline="-25000"/>
              <a:t>6</a:t>
            </a:r>
          </a:p>
          <a:p>
            <a:pPr>
              <a:defRPr sz="2200">
                <a:latin typeface="Arial"/>
              </a:defRPr>
            </a:pPr>
            <a:r>
              <a:rPr i="1"/>
              <a:t>n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</a:t>
            </a:r>
            <a:r>
              <a:rPr baseline="-25000"/>
              <a:t>7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rPr i="1"/>
              <a:t>i</a:t>
            </a:r>
            <a:r>
              <a:t>-</a:t>
            </a:r>
            <a:r>
              <a:t>C</a:t>
            </a:r>
            <a:r>
              <a:rPr baseline="-25000"/>
              <a:t>3</a:t>
            </a:r>
            <a:r>
              <a:t>H</a:t>
            </a:r>
            <a:r>
              <a:rPr baseline="-25000"/>
              <a:t>7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2</a:t>
            </a:r>
            <a:r>
              <a:t>H</a:t>
            </a:r>
            <a:r>
              <a:rPr baseline="-25000"/>
              <a:t>5</a:t>
            </a:r>
            <a:r>
              <a:t>OCH</a:t>
            </a:r>
            <a:r>
              <a:rPr baseline="-25000"/>
              <a:t>3</a:t>
            </a:r>
          </a:p>
          <a:p>
            <a:pPr>
              <a:defRPr sz="2200">
                <a:latin typeface="Arial"/>
              </a:defRPr>
            </a:pPr>
            <a:r>
              <a:t>1</a:t>
            </a:r>
            <a:r>
              <a:t>-</a:t>
            </a: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-25000"/>
              <a:t>5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2</a:t>
            </a:r>
            <a:r>
              <a:t>-</a:t>
            </a: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-25000"/>
              <a:t>5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rPr i="1"/>
              <a:t>n</a:t>
            </a:r>
            <a:r>
              <a:t>-</a:t>
            </a:r>
            <a:r>
              <a:t>CH</a:t>
            </a:r>
            <a:r>
              <a:rPr baseline="-25000"/>
              <a:t>3</a:t>
            </a:r>
            <a:r>
              <a:t>CH</a:t>
            </a:r>
            <a:r>
              <a:rPr baseline="-25000"/>
              <a:t>2</a:t>
            </a:r>
            <a:r>
              <a:t>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rPr i="1"/>
              <a:t>i</a:t>
            </a:r>
            <a:r>
              <a:t>-</a:t>
            </a:r>
            <a:r>
              <a:t>CH</a:t>
            </a:r>
            <a:r>
              <a:rPr baseline="-25000"/>
              <a:t>3</a:t>
            </a:r>
            <a:r>
              <a:t>CH</a:t>
            </a:r>
            <a:r>
              <a:rPr baseline="-25000"/>
              <a:t>2</a:t>
            </a:r>
            <a:r>
              <a:t>CH</a:t>
            </a:r>
            <a:r>
              <a:rPr baseline="-25000"/>
              <a:t>2</a:t>
            </a:r>
            <a:r>
              <a:t>OH</a:t>
            </a:r>
          </a:p>
          <a:p>
            <a:pPr>
              <a:defRPr sz="2200">
                <a:latin typeface="Arial"/>
              </a:defRPr>
            </a:pPr>
            <a:r>
              <a:rPr i="1"/>
              <a:t>i</a:t>
            </a:r>
            <a:r>
              <a:t>-</a:t>
            </a:r>
            <a:r>
              <a:t>C</a:t>
            </a:r>
            <a:r>
              <a:rPr baseline="-25000"/>
              <a:t>4</a:t>
            </a:r>
            <a:r>
              <a:t>H</a:t>
            </a:r>
            <a:r>
              <a:rPr baseline="-25000"/>
              <a:t>8</a:t>
            </a:r>
          </a:p>
          <a:p>
            <a:pPr>
              <a:defRPr sz="2200">
                <a:latin typeface="Arial"/>
              </a:defRPr>
            </a:pPr>
            <a:r>
              <a:t>1</a:t>
            </a:r>
            <a:r>
              <a:t>-</a:t>
            </a: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-25000"/>
              <a:t>4</a:t>
            </a:r>
            <a:r>
              <a:t>CCH</a:t>
            </a:r>
          </a:p>
          <a:p>
            <a:pPr>
              <a:defRPr sz="2200">
                <a:latin typeface="Arial"/>
              </a:defRPr>
            </a:pPr>
            <a:r>
              <a:t>2</a:t>
            </a:r>
            <a:r>
              <a:t>-</a:t>
            </a: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-25000"/>
              <a:t>4</a:t>
            </a:r>
            <a:r>
              <a:t>CCH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973800" y="955548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>
                <a:latin typeface="Arial"/>
              </a:defRPr>
            </a:pPr>
            <a:r>
              <a:t>13+ Atoms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973800" y="10058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</a:t>
            </a:r>
            <a:r>
              <a:t>H</a:t>
            </a:r>
            <a:r>
              <a:rPr baseline="-25000"/>
              <a:t>5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HC</a:t>
            </a:r>
            <a:r>
              <a:rPr baseline="-25000"/>
              <a:t>11</a:t>
            </a:r>
            <a:r>
              <a:t>N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5</a:t>
            </a:r>
            <a:r>
              <a:t>H</a:t>
            </a:r>
            <a:r>
              <a:rPr baseline="-25000"/>
              <a:t>4</a:t>
            </a:r>
            <a:r>
              <a:t>CCH</a:t>
            </a:r>
            <a:r>
              <a:rPr baseline="-25000"/>
              <a:t>2</a:t>
            </a:r>
          </a:p>
          <a:p>
            <a:pPr>
              <a:defRPr sz="2200">
                <a:latin typeface="Arial"/>
              </a:defRPr>
            </a:pPr>
            <a:r>
              <a:rPr i="1"/>
              <a:t>c</a:t>
            </a:r>
            <a:r>
              <a:t>-</a:t>
            </a:r>
            <a:r>
              <a:t>C</a:t>
            </a:r>
            <a:r>
              <a:rPr baseline="-25000"/>
              <a:t>6</a:t>
            </a:r>
            <a:r>
              <a:t>H</a:t>
            </a:r>
            <a:r>
              <a:rPr baseline="-25000"/>
              <a:t>5</a:t>
            </a:r>
            <a:r>
              <a:t>CCH</a:t>
            </a:r>
          </a:p>
          <a:p>
            <a:pPr>
              <a:defRPr sz="2200">
                <a:latin typeface="Arial"/>
              </a:defRPr>
            </a:pPr>
            <a:r>
              <a:t>1</a:t>
            </a:r>
            <a:r>
              <a:t>-</a:t>
            </a:r>
            <a:r>
              <a:t>C</a:t>
            </a:r>
            <a:r>
              <a:rPr baseline="-25000"/>
              <a:t>10</a:t>
            </a:r>
            <a:r>
              <a:t>H</a:t>
            </a:r>
            <a:r>
              <a:rPr baseline="-25000"/>
              <a:t>7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2</a:t>
            </a:r>
            <a:r>
              <a:t>-</a:t>
            </a:r>
            <a:r>
              <a:t>C</a:t>
            </a:r>
            <a:r>
              <a:rPr baseline="-25000"/>
              <a:t>10</a:t>
            </a:r>
            <a:r>
              <a:t>H</a:t>
            </a:r>
            <a:r>
              <a:rPr baseline="-25000"/>
              <a:t>7</a:t>
            </a:r>
            <a:r>
              <a:t>CN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717000" y="100584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9</a:t>
            </a:r>
            <a:r>
              <a:t>H</a:t>
            </a:r>
            <a:r>
              <a:rPr baseline="-25000"/>
              <a:t>8</a:t>
            </a:r>
          </a:p>
          <a:p>
            <a:pPr>
              <a:defRPr sz="2200">
                <a:latin typeface="Arial"/>
              </a:defRPr>
            </a:pPr>
            <a:r>
              <a:t>2</a:t>
            </a:r>
            <a:r>
              <a:t>-</a:t>
            </a:r>
            <a:r>
              <a:t>C</a:t>
            </a:r>
            <a:r>
              <a:rPr baseline="-25000"/>
              <a:t>9</a:t>
            </a:r>
            <a:r>
              <a:t>H</a:t>
            </a:r>
            <a:r>
              <a:rPr baseline="-25000"/>
              <a:t>7</a:t>
            </a:r>
            <a:r>
              <a:t>CN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60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60</a:t>
            </a:r>
            <a:r>
              <a:rPr baseline="30000"/>
              <a:t>+</a:t>
            </a:r>
          </a:p>
          <a:p>
            <a:pPr>
              <a:defRPr sz="2200">
                <a:latin typeface="Arial"/>
              </a:defRPr>
            </a:pPr>
            <a:r>
              <a:t>C</a:t>
            </a:r>
            <a:r>
              <a:rPr baseline="-25000"/>
              <a:t>70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806440" y="9692640"/>
            <a:ext cx="5486400" cy="1280160"/>
          </a:xfrm>
          <a:prstGeom prst="roundRect">
            <a:avLst/>
          </a:prstGeom>
          <a:solidFill>
            <a:srgbClr val="C2C0BF"/>
          </a:solidFill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500" b="1">
                <a:solidFill>
                  <a:srgbClr val="A31F34"/>
                </a:solidFill>
                <a:latin typeface="Arial"/>
              </a:defRPr>
            </a:pPr>
            <a:r>
              <a:t>298 Molecules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06440" y="111556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latin typeface="Arial"/>
              </a:defRPr>
            </a:pPr>
            <a:r>
              <a:t>Last Updated: 2 Jan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