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regory Byrnes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6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commentAuthors" Target="commentAuthors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08-02T15:38:15.383" idx="1">
    <p:pos x="10" y="10"/>
    <p:text/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1A0DF-ADD0-2543-B60B-25C4B7AE1199}" type="datetimeFigureOut">
              <a:rPr lang="en-US" smtClean="0"/>
              <a:t>8/2/15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3C219-8C95-184E-817D-3E41D509E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563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1A0DF-ADD0-2543-B60B-25C4B7AE1199}" type="datetimeFigureOut">
              <a:rPr lang="en-US" smtClean="0"/>
              <a:t>8/2/15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3C219-8C95-184E-817D-3E41D509E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38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1A0DF-ADD0-2543-B60B-25C4B7AE1199}" type="datetimeFigureOut">
              <a:rPr lang="en-US" smtClean="0"/>
              <a:t>8/2/15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3C219-8C95-184E-817D-3E41D509E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41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1A0DF-ADD0-2543-B60B-25C4B7AE1199}" type="datetimeFigureOut">
              <a:rPr lang="en-US" smtClean="0"/>
              <a:t>8/2/15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3C219-8C95-184E-817D-3E41D509E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51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1A0DF-ADD0-2543-B60B-25C4B7AE1199}" type="datetimeFigureOut">
              <a:rPr lang="en-US" smtClean="0"/>
              <a:t>8/2/15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3C219-8C95-184E-817D-3E41D509E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13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1A0DF-ADD0-2543-B60B-25C4B7AE1199}" type="datetimeFigureOut">
              <a:rPr lang="en-US" smtClean="0"/>
              <a:t>8/2/15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3C219-8C95-184E-817D-3E41D509E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77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1A0DF-ADD0-2543-B60B-25C4B7AE1199}" type="datetimeFigureOut">
              <a:rPr lang="en-US" smtClean="0"/>
              <a:t>8/2/15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3C219-8C95-184E-817D-3E41D509E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793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1A0DF-ADD0-2543-B60B-25C4B7AE1199}" type="datetimeFigureOut">
              <a:rPr lang="en-US" smtClean="0"/>
              <a:t>8/2/15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3C219-8C95-184E-817D-3E41D509E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27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1A0DF-ADD0-2543-B60B-25C4B7AE1199}" type="datetimeFigureOut">
              <a:rPr lang="en-US" smtClean="0"/>
              <a:t>8/2/15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3C219-8C95-184E-817D-3E41D509E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39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1A0DF-ADD0-2543-B60B-25C4B7AE1199}" type="datetimeFigureOut">
              <a:rPr lang="en-US" smtClean="0"/>
              <a:t>8/2/15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3C219-8C95-184E-817D-3E41D509E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84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1A0DF-ADD0-2543-B60B-25C4B7AE1199}" type="datetimeFigureOut">
              <a:rPr lang="en-US" smtClean="0"/>
              <a:t>8/2/15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3C219-8C95-184E-817D-3E41D509E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92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1A0DF-ADD0-2543-B60B-25C4B7AE1199}" type="datetimeFigureOut">
              <a:rPr lang="en-US" smtClean="0"/>
              <a:t>8/2/15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3C219-8C95-184E-817D-3E41D509E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52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9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Does Your Business Need to be Online?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84% of Americans use the internet.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If </a:t>
            </a:r>
            <a:r>
              <a:rPr lang="en-US" dirty="0"/>
              <a:t>y</a:t>
            </a:r>
            <a:r>
              <a:rPr lang="en-US" dirty="0" smtClean="0"/>
              <a:t>our </a:t>
            </a:r>
            <a:r>
              <a:rPr lang="en-US" dirty="0"/>
              <a:t>b</a:t>
            </a:r>
            <a:r>
              <a:rPr lang="en-US" dirty="0" smtClean="0"/>
              <a:t>usiness is not online you are invisible to numerous people searching for your product everyday. </a:t>
            </a:r>
          </a:p>
          <a:p>
            <a:r>
              <a:rPr lang="en-US" dirty="0" smtClean="0"/>
              <a:t>Most customers start their search for a service or product online. </a:t>
            </a:r>
            <a:endParaRPr lang="en-US" dirty="0"/>
          </a:p>
          <a:p>
            <a:r>
              <a:rPr lang="en-US" dirty="0" smtClean="0"/>
              <a:t>Online presence has evolved the way businesses market and function.</a:t>
            </a:r>
          </a:p>
          <a:p>
            <a:r>
              <a:rPr lang="en-US" dirty="0" smtClean="0"/>
              <a:t>The web has allowed for small businesses to level some of the playing field with big business</a:t>
            </a:r>
          </a:p>
        </p:txBody>
      </p:sp>
    </p:spTree>
    <p:extLst>
      <p:ext uri="{BB962C8B-B14F-4D97-AF65-F5344CB8AC3E}">
        <p14:creationId xmlns:p14="http://schemas.microsoft.com/office/powerpoint/2010/main" val="1440833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Provide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A professional online presence for you and your small business.</a:t>
            </a:r>
          </a:p>
          <a:p>
            <a:pPr lvl="1"/>
            <a:r>
              <a:rPr lang="en-US" dirty="0" smtClean="0"/>
              <a:t>Custom Development and Design of a Professional Website</a:t>
            </a:r>
          </a:p>
          <a:p>
            <a:pPr lvl="2"/>
            <a:r>
              <a:rPr lang="en-US" dirty="0" smtClean="0"/>
              <a:t>Custom content: writing, site map development, planning and keyword analysis</a:t>
            </a:r>
          </a:p>
          <a:p>
            <a:pPr lvl="2"/>
            <a:r>
              <a:rPr lang="en-US" dirty="0" smtClean="0"/>
              <a:t>Responsive design (fit for all screen sizes </a:t>
            </a:r>
            <a:r>
              <a:rPr lang="en-US" dirty="0" err="1" smtClean="0"/>
              <a:t>eg</a:t>
            </a:r>
            <a:r>
              <a:rPr lang="en-US" dirty="0" smtClean="0"/>
              <a:t>. Mobile -&gt; Television)</a:t>
            </a:r>
          </a:p>
          <a:p>
            <a:pPr lvl="2"/>
            <a:r>
              <a:rPr lang="en-US" dirty="0" smtClean="0"/>
              <a:t>Domain Registration</a:t>
            </a:r>
          </a:p>
          <a:p>
            <a:pPr lvl="1"/>
            <a:r>
              <a:rPr lang="en-US" dirty="0" smtClean="0"/>
              <a:t>(S)</a:t>
            </a:r>
            <a:r>
              <a:rPr lang="en-US" dirty="0" err="1" smtClean="0"/>
              <a:t>earch</a:t>
            </a:r>
            <a:r>
              <a:rPr lang="en-US" dirty="0" smtClean="0"/>
              <a:t> (E)</a:t>
            </a:r>
            <a:r>
              <a:rPr lang="en-US" dirty="0" err="1" smtClean="0"/>
              <a:t>ngine</a:t>
            </a:r>
            <a:r>
              <a:rPr lang="en-US" dirty="0" smtClean="0"/>
              <a:t> (O)</a:t>
            </a:r>
            <a:r>
              <a:rPr lang="en-US" dirty="0" err="1" smtClean="0"/>
              <a:t>ptimization</a:t>
            </a:r>
            <a:r>
              <a:rPr lang="en-US" dirty="0" smtClean="0"/>
              <a:t> Management</a:t>
            </a:r>
          </a:p>
          <a:p>
            <a:pPr lvl="1"/>
            <a:r>
              <a:rPr lang="en-US" dirty="0" smtClean="0"/>
              <a:t>Search Engine </a:t>
            </a:r>
            <a:r>
              <a:rPr lang="en-US" dirty="0"/>
              <a:t>I</a:t>
            </a:r>
            <a:r>
              <a:rPr lang="en-US" dirty="0" smtClean="0"/>
              <a:t>ntegration</a:t>
            </a:r>
          </a:p>
          <a:p>
            <a:pPr lvl="1"/>
            <a:r>
              <a:rPr lang="en-US" dirty="0" smtClean="0"/>
              <a:t>Establish Social </a:t>
            </a:r>
            <a:r>
              <a:rPr lang="en-US" dirty="0"/>
              <a:t>M</a:t>
            </a:r>
            <a:r>
              <a:rPr lang="en-US" dirty="0" smtClean="0"/>
              <a:t>edia </a:t>
            </a:r>
            <a:r>
              <a:rPr lang="en-US" dirty="0"/>
              <a:t>P</a:t>
            </a:r>
            <a:r>
              <a:rPr lang="en-US" dirty="0" smtClean="0"/>
              <a:t>resence</a:t>
            </a:r>
          </a:p>
          <a:p>
            <a:pPr lvl="1"/>
            <a:r>
              <a:rPr lang="en-US" dirty="0" smtClean="0"/>
              <a:t>Analytics Interpretation and Reporting</a:t>
            </a:r>
          </a:p>
          <a:p>
            <a:pPr lvl="1"/>
            <a:r>
              <a:rPr lang="en-US" dirty="0" smtClean="0"/>
              <a:t>Documentation to maintain your own website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Email services</a:t>
            </a:r>
          </a:p>
          <a:p>
            <a:pPr lvl="1"/>
            <a:r>
              <a:rPr lang="en-US" dirty="0" smtClean="0"/>
              <a:t>Web hosting and maintenance</a:t>
            </a:r>
          </a:p>
          <a:p>
            <a:pPr lvl="2"/>
            <a:r>
              <a:rPr lang="en-US" dirty="0" smtClean="0"/>
              <a:t>Content updates</a:t>
            </a:r>
          </a:p>
          <a:p>
            <a:pPr lvl="2"/>
            <a:r>
              <a:rPr lang="en-US" dirty="0" smtClean="0"/>
              <a:t>Landing/splash page</a:t>
            </a:r>
          </a:p>
          <a:p>
            <a:pPr lvl="2"/>
            <a:r>
              <a:rPr lang="en-US" dirty="0" smtClean="0"/>
              <a:t>Website expansion</a:t>
            </a:r>
          </a:p>
          <a:p>
            <a:pPr lvl="1"/>
            <a:r>
              <a:rPr lang="en-US" dirty="0" smtClean="0"/>
              <a:t>Simple clean logo design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34301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an Online Presence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Builds Trust and Credibility in Your Brand.</a:t>
            </a:r>
          </a:p>
          <a:p>
            <a:pPr lvl="1"/>
            <a:r>
              <a:rPr lang="en-US" dirty="0" smtClean="0"/>
              <a:t>56% of customers said they don’t trust a business without a website. </a:t>
            </a:r>
          </a:p>
          <a:p>
            <a:pPr marL="514350" indent="-457200"/>
            <a:r>
              <a:rPr lang="en-US" dirty="0" smtClean="0"/>
              <a:t>It Extends Your Marketing Reach.</a:t>
            </a:r>
          </a:p>
          <a:p>
            <a:pPr marL="914400" lvl="1" indent="-457200"/>
            <a:r>
              <a:rPr lang="en-US" dirty="0" smtClean="0"/>
              <a:t>Your site will run 24 hours a day 7 days a week.</a:t>
            </a:r>
          </a:p>
          <a:p>
            <a:pPr marL="514350" indent="-457200"/>
            <a:r>
              <a:rPr lang="en-US" dirty="0" smtClean="0"/>
              <a:t>It Generates New Business.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214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Aren’t All Businesses Online?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Small Business Owners are Busy.</a:t>
            </a:r>
          </a:p>
          <a:p>
            <a:pPr lvl="1"/>
            <a:r>
              <a:rPr lang="en-US" dirty="0" smtClean="0"/>
              <a:t>Your are a jack of all trades, from accountant to marketer to the most important part the producer of your product and service.</a:t>
            </a:r>
          </a:p>
          <a:p>
            <a:r>
              <a:rPr lang="en-US" dirty="0" smtClean="0"/>
              <a:t>Perception That Your Do Not Have the Technical Knowhow.</a:t>
            </a:r>
          </a:p>
          <a:p>
            <a:pPr lvl="1"/>
            <a:r>
              <a:rPr lang="en-US" dirty="0" smtClean="0"/>
              <a:t>While some aspects of Building an Online Presence involve very technical  competency, with the right guidance and service, you can maintain your own online presence with little wasted time.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008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3026</TotalTime>
  <Words>308</Words>
  <Application>Microsoft Macintosh PowerPoint</Application>
  <PresentationFormat>On-screen Show (4:3)</PresentationFormat>
  <Paragraphs>37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Why Does Your Business Need to be Online?</vt:lpstr>
      <vt:lpstr>What We Provide</vt:lpstr>
      <vt:lpstr>What Does an Online Presence Do?</vt:lpstr>
      <vt:lpstr>Why Aren’t All Businesses Online?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Gregory Byrnes</dc:creator>
  <cp:lastModifiedBy>Gregory Byrnes</cp:lastModifiedBy>
  <cp:revision>13</cp:revision>
  <dcterms:created xsi:type="dcterms:W3CDTF">2015-08-02T18:53:17Z</dcterms:created>
  <dcterms:modified xsi:type="dcterms:W3CDTF">2015-08-04T21:19:51Z</dcterms:modified>
</cp:coreProperties>
</file>