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3294C-95D4-4802-AE5E-659468FC8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8E8FB5-E794-4161-BA7D-4C2A59849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4C1C4-ABB7-486F-8972-DAC393B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0B692-2CFC-49F2-84F9-64DA5A7E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1AF56-CBB0-439C-A358-5500BAD8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0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D2BED-BC05-4F92-AF10-602B6690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43B0A-2D38-4A94-9FB6-77D5881C4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E0EB1-4DCA-4EDC-8465-EBD13C9E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65D2D-791D-4874-A915-4A3DF06E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6476B-D64A-4F8E-8EE1-0D372668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8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8A355-BE47-4705-9D60-64565F390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12FD8C-90D3-4AC6-99E6-CAFB65841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9D070-9EBF-4F98-9A64-C98A2816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1CEC0-6B23-4565-B335-24F945C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D07F8-4DF7-42AE-95E5-048A2709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1780A-BAB9-4AB0-B145-7FE9C716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F1F17-6CC3-4C2E-8456-03D40714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5D8FA-EBC4-4AEC-A431-7534EDCA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384F-2318-44B3-B28F-558BC59B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D2D89-E482-405F-8BD6-57336E8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67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93BF0-BA63-4BFF-A896-C0AF2317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E5245-8A39-421F-B964-7D970248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0143B1-4450-4D18-A594-89A83392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33021-D5BC-4436-8679-470F8AF8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04109B-34D5-41E5-B591-EDF73D80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C6837-ECEF-4547-BE11-8C4A4673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600DA-43A8-4BB9-9E00-77D192702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AF59C2-F1A2-4066-A324-752FE55D6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996319-AB8B-40F8-ADA5-E4FBE642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6CFBB5-40A0-44D5-BE9F-C6A5BBB3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F6086-8605-499C-82D0-FC9AB883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3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AD845-503D-4141-890E-E14B8E42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59E67-A7E8-4436-A4AC-40471DBCB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06721E-9A6C-4B0D-900F-4DE4EB108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F103B5-F90D-4FCA-9434-1E3627955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98122-5508-4A46-A38E-C8809FF9A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04AD24-60CF-4B70-82B7-70A568B3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6FE3B8-89B2-40ED-B7AB-459E593F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0A4C55-77F5-41C5-8EE0-82DA4EE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61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1D46-CC89-4B8D-A05B-C1B425C2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00532E-7DFB-4153-ADEA-03DEFB76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BDCB84-C32F-445C-B43C-9121F08D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E207A4-D1D1-4D6C-B028-8B3422E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3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7E6BC6-8C08-40FC-B0EB-F060E1E4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0ED2EB-5BED-4C1A-BF68-E3A8B86B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7DC57-1F57-46D9-8CEC-3CBB8D57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5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5482-2453-4F2A-A857-74304985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D39F7-65AD-4543-BEEE-15FCCD4D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07C18E-16B2-44DC-A5BE-6ECD4B7C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F8E06-7487-4E2A-93F7-6DB10CCF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9ED3FC-5CAA-4E12-AC36-FD13DC1A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D4E70-3936-488A-9527-4CE1B9C7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11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8B68F-3749-4EDB-A96B-CCCF4FE0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3D5890-8849-461A-BD35-220C803C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12A65B-5E5F-43F3-83E8-09121377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E6BD1B-A1A5-40ED-9142-2153F1A8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CF2E2-AD01-484D-9F05-77239772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B98265-C99C-4BE2-BE5B-44B7AEF3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98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6BF983-BCA4-4DFF-9D9C-C2FF940B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0EC331-9654-4A30-A01E-D6DD35F4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56473-841A-4086-831F-3D283C144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D9BA-71FA-4D2E-A66B-A340F360FBE6}" type="datetimeFigureOut">
              <a:rPr lang="de-DE" smtClean="0"/>
              <a:t>11.06.2023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AC52F-E73F-4E90-BB09-111717D18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5F7E5-4AF3-410B-ADD2-D06E40CFC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3BC-A3B3-4648-86A9-5E2C41FCB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21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gif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8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D7171-98EF-4703-B80D-A3ABB1CA7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Maker Magic Event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7FC61B-42FA-4B1B-8D0E-9BE00CCB9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Wherigo</a:t>
            </a:r>
            <a:r>
              <a:rPr lang="de-DE" dirty="0"/>
              <a:t> Story</a:t>
            </a:r>
          </a:p>
        </p:txBody>
      </p:sp>
    </p:spTree>
    <p:extLst>
      <p:ext uri="{BB962C8B-B14F-4D97-AF65-F5344CB8AC3E}">
        <p14:creationId xmlns:p14="http://schemas.microsoft.com/office/powerpoint/2010/main" val="364653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65DD8-AF23-483B-959C-FFC6B2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56" y="123312"/>
            <a:ext cx="10515600" cy="1325563"/>
          </a:xfrm>
        </p:spPr>
        <p:txBody>
          <a:bodyPr/>
          <a:lstStyle/>
          <a:p>
            <a:r>
              <a:rPr lang="de-DE" dirty="0"/>
              <a:t>Zonen und Objekte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D124F3-E131-47A6-96AE-8422208C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73" y="2009775"/>
            <a:ext cx="1724025" cy="15335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DB5163-E340-4282-A262-D690E037B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08" y="2009775"/>
            <a:ext cx="1409700" cy="1419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770E91-B02D-4981-8DE1-3DFE89BC2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45" y="3429000"/>
            <a:ext cx="885825" cy="14573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4A76E3-9A53-45F1-9C83-2D24E9EF8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23" y="271325"/>
            <a:ext cx="1524000" cy="1333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551915-5666-412D-8B1C-31B8EE432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3" y="4905375"/>
            <a:ext cx="1524000" cy="1143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66ABE9D-78F4-4909-9067-1E705B394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85" y="4988636"/>
            <a:ext cx="925202" cy="113491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A60FB31-3A87-4FAB-9539-E1237C2C6C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69" y="3543300"/>
            <a:ext cx="819150" cy="13620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DF113F8-9789-4D33-9915-4731EA3B0A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95" y="2076949"/>
            <a:ext cx="1585579" cy="1585579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7098BE04-D762-40BB-8DCE-85995837B281}"/>
              </a:ext>
            </a:extLst>
          </p:cNvPr>
          <p:cNvSpPr/>
          <p:nvPr/>
        </p:nvSpPr>
        <p:spPr>
          <a:xfrm rot="7296368">
            <a:off x="8087098" y="18982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1CF9CF25-9113-42B6-A043-ABA1DBBAE313}"/>
              </a:ext>
            </a:extLst>
          </p:cNvPr>
          <p:cNvSpPr/>
          <p:nvPr/>
        </p:nvSpPr>
        <p:spPr>
          <a:xfrm rot="10800000">
            <a:off x="3049900" y="2970307"/>
            <a:ext cx="31277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274EBDA-4C4B-485B-BEE3-08FB73BCFA05}"/>
              </a:ext>
            </a:extLst>
          </p:cNvPr>
          <p:cNvSpPr/>
          <p:nvPr/>
        </p:nvSpPr>
        <p:spPr>
          <a:xfrm>
            <a:off x="8805085" y="2003322"/>
            <a:ext cx="527642" cy="42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FE7600C-2A20-4ED1-B625-117BCDB493E5}"/>
              </a:ext>
            </a:extLst>
          </p:cNvPr>
          <p:cNvSpPr/>
          <p:nvPr/>
        </p:nvSpPr>
        <p:spPr>
          <a:xfrm>
            <a:off x="5722917" y="3456213"/>
            <a:ext cx="527642" cy="42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C081FB36-0000-4277-B33F-528FA041B749}"/>
              </a:ext>
            </a:extLst>
          </p:cNvPr>
          <p:cNvSpPr/>
          <p:nvPr/>
        </p:nvSpPr>
        <p:spPr>
          <a:xfrm>
            <a:off x="3062816" y="2445332"/>
            <a:ext cx="31148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47A2362-7A5A-44B7-AEBB-7BF7DCF30940}"/>
              </a:ext>
            </a:extLst>
          </p:cNvPr>
          <p:cNvSpPr/>
          <p:nvPr/>
        </p:nvSpPr>
        <p:spPr>
          <a:xfrm>
            <a:off x="2938466" y="2029616"/>
            <a:ext cx="527642" cy="42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00EA984E-A25D-4504-A3F2-E4B1C88C67F1}"/>
              </a:ext>
            </a:extLst>
          </p:cNvPr>
          <p:cNvSpPr/>
          <p:nvPr/>
        </p:nvSpPr>
        <p:spPr>
          <a:xfrm>
            <a:off x="8343317" y="2826097"/>
            <a:ext cx="10983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C16F4E6-E4B8-4A19-84D6-C46347FD5147}"/>
              </a:ext>
            </a:extLst>
          </p:cNvPr>
          <p:cNvSpPr/>
          <p:nvPr/>
        </p:nvSpPr>
        <p:spPr>
          <a:xfrm>
            <a:off x="8285477" y="3292586"/>
            <a:ext cx="527642" cy="42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E4E5AAF8-A64E-46F7-9E00-A50ECFEF16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21" y="5089387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6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AD269442-F8E7-4AEF-A47C-EEAF3951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20" y="786093"/>
            <a:ext cx="1585580" cy="24100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465DD8-AF23-483B-959C-FFC6B2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56" y="123312"/>
            <a:ext cx="10515600" cy="1325563"/>
          </a:xfrm>
        </p:spPr>
        <p:txBody>
          <a:bodyPr/>
          <a:lstStyle/>
          <a:p>
            <a:r>
              <a:rPr lang="de-DE" dirty="0"/>
              <a:t>Der Drache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D124F3-E131-47A6-96AE-8422208C6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20" y="2095638"/>
            <a:ext cx="1724025" cy="15335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DB5163-E340-4282-A262-D690E037B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35" y="2095638"/>
            <a:ext cx="1409700" cy="1419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770E91-B02D-4981-8DE1-3DFE89BC2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72" y="3514863"/>
            <a:ext cx="885825" cy="14573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4A76E3-9A53-45F1-9C83-2D24E9EF8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70" y="357188"/>
            <a:ext cx="1524000" cy="1333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551915-5666-412D-8B1C-31B8EE4325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0" y="4991238"/>
            <a:ext cx="1524000" cy="1143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66ABE9D-78F4-4909-9067-1E705B394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12" y="5074499"/>
            <a:ext cx="925202" cy="113491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A60FB31-3A87-4FAB-9539-E1237C2C6C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16" y="3629163"/>
            <a:ext cx="819150" cy="13620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DF113F8-9789-4D33-9915-4731EA3B0A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342" y="2162812"/>
            <a:ext cx="1585579" cy="1585579"/>
          </a:xfrm>
          <a:prstGeom prst="rect">
            <a:avLst/>
          </a:prstGeom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7098BE04-D762-40BB-8DCE-85995837B281}"/>
              </a:ext>
            </a:extLst>
          </p:cNvPr>
          <p:cNvSpPr/>
          <p:nvPr/>
        </p:nvSpPr>
        <p:spPr>
          <a:xfrm rot="7296368">
            <a:off x="8820745" y="19840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1CF9CF25-9113-42B6-A043-ABA1DBBAE313}"/>
              </a:ext>
            </a:extLst>
          </p:cNvPr>
          <p:cNvSpPr/>
          <p:nvPr/>
        </p:nvSpPr>
        <p:spPr>
          <a:xfrm rot="10800000">
            <a:off x="3075572" y="3056170"/>
            <a:ext cx="383572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274EBDA-4C4B-485B-BEE3-08FB73BCFA05}"/>
              </a:ext>
            </a:extLst>
          </p:cNvPr>
          <p:cNvSpPr/>
          <p:nvPr/>
        </p:nvSpPr>
        <p:spPr>
          <a:xfrm>
            <a:off x="9538732" y="2089185"/>
            <a:ext cx="527642" cy="42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FE7600C-2A20-4ED1-B625-117BCDB493E5}"/>
              </a:ext>
            </a:extLst>
          </p:cNvPr>
          <p:cNvSpPr/>
          <p:nvPr/>
        </p:nvSpPr>
        <p:spPr>
          <a:xfrm>
            <a:off x="6456564" y="3542076"/>
            <a:ext cx="527642" cy="42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C081FB36-0000-4277-B33F-528FA041B749}"/>
              </a:ext>
            </a:extLst>
          </p:cNvPr>
          <p:cNvSpPr/>
          <p:nvPr/>
        </p:nvSpPr>
        <p:spPr>
          <a:xfrm rot="20559737">
            <a:off x="3168402" y="2203189"/>
            <a:ext cx="15712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47A2362-7A5A-44B7-AEBB-7BF7DCF30940}"/>
              </a:ext>
            </a:extLst>
          </p:cNvPr>
          <p:cNvSpPr/>
          <p:nvPr/>
        </p:nvSpPr>
        <p:spPr>
          <a:xfrm>
            <a:off x="2895282" y="1943269"/>
            <a:ext cx="527642" cy="42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3720B58-8794-42A0-8798-60EC7F954887}"/>
              </a:ext>
            </a:extLst>
          </p:cNvPr>
          <p:cNvSpPr/>
          <p:nvPr/>
        </p:nvSpPr>
        <p:spPr>
          <a:xfrm rot="1044030">
            <a:off x="5919139" y="2010204"/>
            <a:ext cx="10983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3E5FA3C2-4607-41DB-8BF7-DF1E669A9F0C}"/>
              </a:ext>
            </a:extLst>
          </p:cNvPr>
          <p:cNvSpPr/>
          <p:nvPr/>
        </p:nvSpPr>
        <p:spPr>
          <a:xfrm>
            <a:off x="9076964" y="2911960"/>
            <a:ext cx="10983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FDE9ED1A-EC9B-48EC-B78F-9E90069B0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98" y="452438"/>
            <a:ext cx="1524000" cy="1143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A046C83-7E2C-41D6-BA85-C6D1BE7FE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8" y="5175250"/>
            <a:ext cx="1524000" cy="1143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C4D5154-7D37-4810-AEF3-92EDFDB1E118}"/>
              </a:ext>
            </a:extLst>
          </p:cNvPr>
          <p:cNvSpPr txBox="1"/>
          <p:nvPr/>
        </p:nvSpPr>
        <p:spPr>
          <a:xfrm>
            <a:off x="8949890" y="5193751"/>
            <a:ext cx="462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362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51E28-17F4-4D7D-8FA5-74A2633E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65" y="525377"/>
            <a:ext cx="4197203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Begegnung mit dem Drachen / Entscheidungen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108E42-E290-4700-945A-1FD0C1848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4" y="314354"/>
            <a:ext cx="2209800" cy="990600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6C4A276B-BE66-4171-8DAA-EBFC1393B2B3}"/>
              </a:ext>
            </a:extLst>
          </p:cNvPr>
          <p:cNvSpPr/>
          <p:nvPr/>
        </p:nvSpPr>
        <p:spPr>
          <a:xfrm rot="1470546">
            <a:off x="4145041" y="1713760"/>
            <a:ext cx="574158" cy="2417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Nein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B0BD1C-CBE1-4D1C-AF34-FE3634FE47E9}"/>
              </a:ext>
            </a:extLst>
          </p:cNvPr>
          <p:cNvSpPr txBox="1"/>
          <p:nvPr/>
        </p:nvSpPr>
        <p:spPr>
          <a:xfrm>
            <a:off x="4961613" y="1295197"/>
            <a:ext cx="137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Aufwecken?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73ECE065-1BAA-45E2-BDBC-9CA8AC347802}"/>
              </a:ext>
            </a:extLst>
          </p:cNvPr>
          <p:cNvSpPr/>
          <p:nvPr/>
        </p:nvSpPr>
        <p:spPr>
          <a:xfrm rot="18384408">
            <a:off x="6999577" y="1598944"/>
            <a:ext cx="574158" cy="83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Ja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7CEF15B-9A0A-4B3A-A7E1-E84B9D153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80" y="2416683"/>
            <a:ext cx="2209800" cy="9906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11619C4-CF53-477D-9F81-BD90AA5F6312}"/>
              </a:ext>
            </a:extLst>
          </p:cNvPr>
          <p:cNvSpPr txBox="1"/>
          <p:nvPr/>
        </p:nvSpPr>
        <p:spPr>
          <a:xfrm>
            <a:off x="7261276" y="3440983"/>
            <a:ext cx="214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Nochmal versuchen?</a:t>
            </a: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2A9E870-610D-4A75-872F-8C7551047984}"/>
              </a:ext>
            </a:extLst>
          </p:cNvPr>
          <p:cNvSpPr/>
          <p:nvPr/>
        </p:nvSpPr>
        <p:spPr>
          <a:xfrm rot="4160006">
            <a:off x="5623444" y="2939925"/>
            <a:ext cx="574158" cy="2374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Nein</a:t>
            </a:r>
          </a:p>
        </p:txBody>
      </p:sp>
      <p:pic>
        <p:nvPicPr>
          <p:cNvPr id="13" name="Picture 2" descr="Stoppuhr Clipart, Bild, Illustration">
            <a:extLst>
              <a:ext uri="{FF2B5EF4-FFF2-40B4-BE49-F238E27FC236}">
                <a16:creationId xmlns:a16="http://schemas.microsoft.com/office/drawing/2014/main" id="{2184546E-3D3A-4DD8-B1A7-91750564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47" y="4180531"/>
            <a:ext cx="1154005" cy="8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4D0BB81F-461D-4C37-A672-9503870B784F}"/>
              </a:ext>
            </a:extLst>
          </p:cNvPr>
          <p:cNvSpPr/>
          <p:nvPr/>
        </p:nvSpPr>
        <p:spPr>
          <a:xfrm rot="1060564">
            <a:off x="7777891" y="4188104"/>
            <a:ext cx="574158" cy="83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Ja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80838C1-0D72-41A1-9569-EEE72BB67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69" y="4848645"/>
            <a:ext cx="1305589" cy="198449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5A7E9DC-3E4F-440F-8387-6B5CC62E3F0B}"/>
              </a:ext>
            </a:extLst>
          </p:cNvPr>
          <p:cNvSpPr/>
          <p:nvPr/>
        </p:nvSpPr>
        <p:spPr>
          <a:xfrm rot="1465811">
            <a:off x="4334154" y="5064404"/>
            <a:ext cx="1721244" cy="510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Abgelaufen</a:t>
            </a:r>
          </a:p>
        </p:txBody>
      </p:sp>
    </p:spTree>
    <p:extLst>
      <p:ext uri="{BB962C8B-B14F-4D97-AF65-F5344CB8AC3E}">
        <p14:creationId xmlns:p14="http://schemas.microsoft.com/office/powerpoint/2010/main" val="59337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F976D-9AF7-4DB6-BDAC-5CCBCB50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07" y="-114115"/>
            <a:ext cx="10515600" cy="1325563"/>
          </a:xfrm>
        </p:spPr>
        <p:txBody>
          <a:bodyPr/>
          <a:lstStyle/>
          <a:p>
            <a:r>
              <a:rPr lang="de-DE" dirty="0"/>
              <a:t>Wettrennen zur Burg / Fallunterscheidungen</a:t>
            </a:r>
          </a:p>
        </p:txBody>
      </p:sp>
      <p:pic>
        <p:nvPicPr>
          <p:cNvPr id="4" name="Picture 2" descr="Stoppuhr Clipart, Bild, Illustration">
            <a:extLst>
              <a:ext uri="{FF2B5EF4-FFF2-40B4-BE49-F238E27FC236}">
                <a16:creationId xmlns:a16="http://schemas.microsoft.com/office/drawing/2014/main" id="{EE50EF7D-B54C-4237-9FA8-66E8F660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91" y="2878228"/>
            <a:ext cx="1154005" cy="8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532019-E51B-4D56-8052-82EEB499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8" y="791143"/>
            <a:ext cx="1305589" cy="19844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8C2972B-53D2-45DB-AB20-6B71B71FD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87" y="2272962"/>
            <a:ext cx="1724025" cy="15335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F420DA3-FD09-4A7C-8F9A-804735F9F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39" y="707394"/>
            <a:ext cx="1524000" cy="13335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0BAD213-E9B1-4A11-BF31-044C272D9E17}"/>
              </a:ext>
            </a:extLst>
          </p:cNvPr>
          <p:cNvSpPr txBox="1"/>
          <p:nvPr/>
        </p:nvSpPr>
        <p:spPr>
          <a:xfrm>
            <a:off x="2721523" y="3685758"/>
            <a:ext cx="18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Cacher auf Burg?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F27C46A6-738F-41FA-B5F4-F170B0BAD007}"/>
              </a:ext>
            </a:extLst>
          </p:cNvPr>
          <p:cNvSpPr/>
          <p:nvPr/>
        </p:nvSpPr>
        <p:spPr>
          <a:xfrm rot="2322747">
            <a:off x="1780835" y="2225241"/>
            <a:ext cx="1721244" cy="510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Drache wach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4434848-27EF-432D-8F75-4BB64A8AEA7A}"/>
              </a:ext>
            </a:extLst>
          </p:cNvPr>
          <p:cNvSpPr/>
          <p:nvPr/>
        </p:nvSpPr>
        <p:spPr>
          <a:xfrm rot="3432716">
            <a:off x="6885716" y="2171238"/>
            <a:ext cx="7713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624F45A-6895-4D80-9D7D-F2A4262C9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7" y="4844838"/>
            <a:ext cx="1524000" cy="1143000"/>
          </a:xfrm>
          <a:prstGeom prst="rect">
            <a:avLst/>
          </a:prstGeom>
        </p:spPr>
      </p:pic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A3FAD550-C85C-473D-B35B-38DC7D158FBF}"/>
              </a:ext>
            </a:extLst>
          </p:cNvPr>
          <p:cNvSpPr/>
          <p:nvPr/>
        </p:nvSpPr>
        <p:spPr>
          <a:xfrm rot="2822503">
            <a:off x="2255074" y="4052659"/>
            <a:ext cx="574158" cy="942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Nein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BD4A2F-D2FA-43C7-8468-15F1BD5053E7}"/>
              </a:ext>
            </a:extLst>
          </p:cNvPr>
          <p:cNvSpPr txBox="1"/>
          <p:nvPr/>
        </p:nvSpPr>
        <p:spPr>
          <a:xfrm>
            <a:off x="874977" y="5987838"/>
            <a:ext cx="18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Münze verloren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23BF317E-A1D1-405C-999D-0E7F13731A10}"/>
              </a:ext>
            </a:extLst>
          </p:cNvPr>
          <p:cNvSpPr/>
          <p:nvPr/>
        </p:nvSpPr>
        <p:spPr>
          <a:xfrm rot="19034144">
            <a:off x="3862519" y="4155123"/>
            <a:ext cx="574158" cy="83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Ja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8FA694-9396-41A6-927C-A1E6F7EC182C}"/>
              </a:ext>
            </a:extLst>
          </p:cNvPr>
          <p:cNvSpPr txBox="1"/>
          <p:nvPr/>
        </p:nvSpPr>
        <p:spPr>
          <a:xfrm>
            <a:off x="4197320" y="4924690"/>
            <a:ext cx="18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C992399-676A-4532-9222-A95B15FC1E60}"/>
              </a:ext>
            </a:extLst>
          </p:cNvPr>
          <p:cNvSpPr txBox="1"/>
          <p:nvPr/>
        </p:nvSpPr>
        <p:spPr>
          <a:xfrm>
            <a:off x="7004552" y="3783841"/>
            <a:ext cx="22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Münze beim Cacher?</a:t>
            </a: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62FF8F98-AB85-42D1-89D7-3D18C6044855}"/>
              </a:ext>
            </a:extLst>
          </p:cNvPr>
          <p:cNvSpPr/>
          <p:nvPr/>
        </p:nvSpPr>
        <p:spPr>
          <a:xfrm rot="2822503">
            <a:off x="7187551" y="4119975"/>
            <a:ext cx="574158" cy="942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Nein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C4B8AF6-9DF4-4806-B36D-EA2A6703CDF8}"/>
              </a:ext>
            </a:extLst>
          </p:cNvPr>
          <p:cNvSpPr txBox="1"/>
          <p:nvPr/>
        </p:nvSpPr>
        <p:spPr>
          <a:xfrm>
            <a:off x="6069938" y="4947733"/>
            <a:ext cx="212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Aufgabe nicht erfüllt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D3D06AD3-4751-45B0-98EB-111A6C9BF00E}"/>
              </a:ext>
            </a:extLst>
          </p:cNvPr>
          <p:cNvSpPr/>
          <p:nvPr/>
        </p:nvSpPr>
        <p:spPr>
          <a:xfrm rot="19034144">
            <a:off x="8692232" y="4137632"/>
            <a:ext cx="574158" cy="83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Ja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1B5211B-94FF-496B-8022-A14079657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07" y="4594634"/>
            <a:ext cx="1524000" cy="1143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047282AA-7FD9-41A3-B4D7-FEFB1B6DB228}"/>
              </a:ext>
            </a:extLst>
          </p:cNvPr>
          <p:cNvSpPr txBox="1"/>
          <p:nvPr/>
        </p:nvSpPr>
        <p:spPr>
          <a:xfrm>
            <a:off x="8536965" y="4962063"/>
            <a:ext cx="18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Münze ablegen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E6924A55-6A65-4006-A362-468C4A7A7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08" y="5416338"/>
            <a:ext cx="1585579" cy="158557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C4AE22B-1A60-40A6-8FBD-F5B76F18D517}"/>
              </a:ext>
            </a:extLst>
          </p:cNvPr>
          <p:cNvSpPr txBox="1"/>
          <p:nvPr/>
        </p:nvSpPr>
        <p:spPr>
          <a:xfrm>
            <a:off x="8785058" y="5994919"/>
            <a:ext cx="18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Zeige Final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621CA74-B950-45EC-9515-19F28CC664D2}"/>
              </a:ext>
            </a:extLst>
          </p:cNvPr>
          <p:cNvSpPr/>
          <p:nvPr/>
        </p:nvSpPr>
        <p:spPr>
          <a:xfrm rot="3327649">
            <a:off x="7106005" y="5442444"/>
            <a:ext cx="7028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985730BB-448E-4BAE-9CFD-E1BF62151EF4}"/>
              </a:ext>
            </a:extLst>
          </p:cNvPr>
          <p:cNvSpPr/>
          <p:nvPr/>
        </p:nvSpPr>
        <p:spPr>
          <a:xfrm rot="7647123">
            <a:off x="8638680" y="5397140"/>
            <a:ext cx="7028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96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Maker Magic Event</vt:lpstr>
      <vt:lpstr>Zonen und Objekte</vt:lpstr>
      <vt:lpstr>Der Drache</vt:lpstr>
      <vt:lpstr>Begegnung mit dem Drachen / Entscheidungen</vt:lpstr>
      <vt:lpstr>Wettrennen zur Burg / Fallunterscheidungen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Lehner</dc:creator>
  <cp:lastModifiedBy>Oliver Lehner</cp:lastModifiedBy>
  <cp:revision>11</cp:revision>
  <dcterms:created xsi:type="dcterms:W3CDTF">2023-06-11T10:06:02Z</dcterms:created>
  <dcterms:modified xsi:type="dcterms:W3CDTF">2023-06-11T10:54:57Z</dcterms:modified>
</cp:coreProperties>
</file>